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58" r:id="rId4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77777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2F44D-DA70-49C2-98DC-4DC6BEC7B900}" v="4" dt="2023-03-17T11:26:12.142"/>
    <p1510:client id="{1D58986C-D5D8-4B53-A0BE-D93D50DD991A}" v="45" dt="2023-03-17T11:25:10.954"/>
    <p1510:client id="{486501AC-846B-48A5-9011-18AF5760F1FF}" v="368" dt="2023-03-17T11:20:37.723"/>
    <p1510:client id="{B7F18F6D-3F0E-4580-B99B-530491DA6C4B}" v="79" dt="2023-03-17T11:56:45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ebinger Christian" userId="S::n02305290@feuerwehr.gv.at::742c80e8-4998-4510-a69e-bb181cbac161" providerId="AD" clId="Web-{1D58986C-D5D8-4B53-A0BE-D93D50DD991A}"/>
    <pc:docChg chg="addSld modSld">
      <pc:chgData name="Schiebinger Christian" userId="S::n02305290@feuerwehr.gv.at::742c80e8-4998-4510-a69e-bb181cbac161" providerId="AD" clId="Web-{1D58986C-D5D8-4B53-A0BE-D93D50DD991A}" dt="2023-03-17T11:25:10.954" v="41" actId="1076"/>
      <pc:docMkLst>
        <pc:docMk/>
      </pc:docMkLst>
      <pc:sldChg chg="addSp modSp new">
        <pc:chgData name="Schiebinger Christian" userId="S::n02305290@feuerwehr.gv.at::742c80e8-4998-4510-a69e-bb181cbac161" providerId="AD" clId="Web-{1D58986C-D5D8-4B53-A0BE-D93D50DD991A}" dt="2023-03-17T11:25:10.954" v="41" actId="1076"/>
        <pc:sldMkLst>
          <pc:docMk/>
          <pc:sldMk cId="82620281" sldId="292"/>
        </pc:sldMkLst>
        <pc:spChg chg="mod">
          <ac:chgData name="Schiebinger Christian" userId="S::n02305290@feuerwehr.gv.at::742c80e8-4998-4510-a69e-bb181cbac161" providerId="AD" clId="Web-{1D58986C-D5D8-4B53-A0BE-D93D50DD991A}" dt="2023-03-17T11:23:44.108" v="13" actId="20577"/>
          <ac:spMkLst>
            <pc:docMk/>
            <pc:sldMk cId="82620281" sldId="292"/>
            <ac:spMk id="2" creationId="{52C3FBC9-5AA6-1245-D3AD-4AE3F6093D34}"/>
          </ac:spMkLst>
        </pc:spChg>
        <pc:spChg chg="mod">
          <ac:chgData name="Schiebinger Christian" userId="S::n02305290@feuerwehr.gv.at::742c80e8-4998-4510-a69e-bb181cbac161" providerId="AD" clId="Web-{1D58986C-D5D8-4B53-A0BE-D93D50DD991A}" dt="2023-03-17T11:25:03.423" v="37" actId="20577"/>
          <ac:spMkLst>
            <pc:docMk/>
            <pc:sldMk cId="82620281" sldId="292"/>
            <ac:spMk id="3" creationId="{556F9247-2F6B-BEED-DCF0-C960DFA3215C}"/>
          </ac:spMkLst>
        </pc:spChg>
        <pc:picChg chg="add mod">
          <ac:chgData name="Schiebinger Christian" userId="S::n02305290@feuerwehr.gv.at::742c80e8-4998-4510-a69e-bb181cbac161" providerId="AD" clId="Web-{1D58986C-D5D8-4B53-A0BE-D93D50DD991A}" dt="2023-03-17T11:25:10.954" v="41" actId="1076"/>
          <ac:picMkLst>
            <pc:docMk/>
            <pc:sldMk cId="82620281" sldId="292"/>
            <ac:picMk id="4" creationId="{FB16C776-29E0-A0C2-65B2-50C4EED457BA}"/>
          </ac:picMkLst>
        </pc:picChg>
      </pc:sldChg>
    </pc:docChg>
  </pc:docChgLst>
  <pc:docChgLst>
    <pc:chgData name="Schiebinger Christian" userId="S::n02305290@feuerwehr.gv.at::742c80e8-4998-4510-a69e-bb181cbac161" providerId="AD" clId="Web-{486501AC-846B-48A5-9011-18AF5760F1FF}"/>
    <pc:docChg chg="addSld modSld">
      <pc:chgData name="Schiebinger Christian" userId="S::n02305290@feuerwehr.gv.at::742c80e8-4998-4510-a69e-bb181cbac161" providerId="AD" clId="Web-{486501AC-846B-48A5-9011-18AF5760F1FF}" dt="2023-03-17T11:20:37.723" v="346"/>
      <pc:docMkLst>
        <pc:docMk/>
      </pc:docMkLst>
      <pc:sldChg chg="addAnim modAnim">
        <pc:chgData name="Schiebinger Christian" userId="S::n02305290@feuerwehr.gv.at::742c80e8-4998-4510-a69e-bb181cbac161" providerId="AD" clId="Web-{486501AC-846B-48A5-9011-18AF5760F1FF}" dt="2023-03-17T11:20:37.723" v="346"/>
        <pc:sldMkLst>
          <pc:docMk/>
          <pc:sldMk cId="0" sldId="281"/>
        </pc:sldMkLst>
      </pc:sldChg>
      <pc:sldChg chg="addAnim modAnim">
        <pc:chgData name="Schiebinger Christian" userId="S::n02305290@feuerwehr.gv.at::742c80e8-4998-4510-a69e-bb181cbac161" providerId="AD" clId="Web-{486501AC-846B-48A5-9011-18AF5760F1FF}" dt="2023-03-17T11:20:30.629" v="344"/>
        <pc:sldMkLst>
          <pc:docMk/>
          <pc:sldMk cId="0" sldId="282"/>
        </pc:sldMkLst>
      </pc:sldChg>
      <pc:sldChg chg="addSp delSp modSp new addAnim delAnim modAnim">
        <pc:chgData name="Schiebinger Christian" userId="S::n02305290@feuerwehr.gv.at::742c80e8-4998-4510-a69e-bb181cbac161" providerId="AD" clId="Web-{486501AC-846B-48A5-9011-18AF5760F1FF}" dt="2023-03-17T11:19:23.577" v="342"/>
        <pc:sldMkLst>
          <pc:docMk/>
          <pc:sldMk cId="3492418580" sldId="290"/>
        </pc:sldMkLst>
        <pc:spChg chg="mod">
          <ac:chgData name="Schiebinger Christian" userId="S::n02305290@feuerwehr.gv.at::742c80e8-4998-4510-a69e-bb181cbac161" providerId="AD" clId="Web-{486501AC-846B-48A5-9011-18AF5760F1FF}" dt="2023-03-17T09:46:16.319" v="9" actId="20577"/>
          <ac:spMkLst>
            <pc:docMk/>
            <pc:sldMk cId="3492418580" sldId="290"/>
            <ac:spMk id="2" creationId="{8BE30D3C-0812-5C5C-EA3F-32699FB9F08D}"/>
          </ac:spMkLst>
        </pc:spChg>
        <pc:spChg chg="del">
          <ac:chgData name="Schiebinger Christian" userId="S::n02305290@feuerwehr.gv.at::742c80e8-4998-4510-a69e-bb181cbac161" providerId="AD" clId="Web-{486501AC-846B-48A5-9011-18AF5760F1FF}" dt="2023-03-17T09:45:41.410" v="3"/>
          <ac:spMkLst>
            <pc:docMk/>
            <pc:sldMk cId="3492418580" sldId="290"/>
            <ac:spMk id="3" creationId="{0591E083-F822-096A-4F20-9ED93BCF0EE8}"/>
          </ac:spMkLst>
        </pc:spChg>
        <pc:picChg chg="add mod">
          <ac:chgData name="Schiebinger Christian" userId="S::n02305290@feuerwehr.gv.at::742c80e8-4998-4510-a69e-bb181cbac161" providerId="AD" clId="Web-{486501AC-846B-48A5-9011-18AF5760F1FF}" dt="2023-03-17T10:31:41.184" v="265" actId="14100"/>
          <ac:picMkLst>
            <pc:docMk/>
            <pc:sldMk cId="3492418580" sldId="290"/>
            <ac:picMk id="3" creationId="{765DB425-EE94-CFFF-05DC-48DAA250244A}"/>
          </ac:picMkLst>
        </pc:picChg>
        <pc:picChg chg="add mod ord">
          <ac:chgData name="Schiebinger Christian" userId="S::n02305290@feuerwehr.gv.at::742c80e8-4998-4510-a69e-bb181cbac161" providerId="AD" clId="Web-{486501AC-846B-48A5-9011-18AF5760F1FF}" dt="2023-03-17T11:18:45.341" v="324" actId="14100"/>
          <ac:picMkLst>
            <pc:docMk/>
            <pc:sldMk cId="3492418580" sldId="290"/>
            <ac:picMk id="4" creationId="{5F0A5330-50A0-8D4C-A9BA-AD05A8BF3F57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21.559" v="319" actId="1076"/>
          <ac:picMkLst>
            <pc:docMk/>
            <pc:sldMk cId="3492418580" sldId="290"/>
            <ac:picMk id="5" creationId="{318182E9-4D51-BC8C-3347-5045DE641D87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16.543" v="317" actId="1076"/>
          <ac:picMkLst>
            <pc:docMk/>
            <pc:sldMk cId="3492418580" sldId="290"/>
            <ac:picMk id="6" creationId="{E0150A08-E21A-E12E-E784-1DA227F17C62}"/>
          </ac:picMkLst>
        </pc:picChg>
        <pc:picChg chg="add mod ord">
          <ac:chgData name="Schiebinger Christian" userId="S::n02305290@feuerwehr.gv.at::742c80e8-4998-4510-a69e-bb181cbac161" providerId="AD" clId="Web-{486501AC-846B-48A5-9011-18AF5760F1FF}" dt="2023-03-17T11:18:32.528" v="321"/>
          <ac:picMkLst>
            <pc:docMk/>
            <pc:sldMk cId="3492418580" sldId="290"/>
            <ac:picMk id="7" creationId="{F3A941DF-E3C5-26EC-038D-E108F8A1BDD9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19.215" v="318" actId="1076"/>
          <ac:picMkLst>
            <pc:docMk/>
            <pc:sldMk cId="3492418580" sldId="290"/>
            <ac:picMk id="8" creationId="{ED9CB85E-CBB3-818A-E157-C940DF9C6292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37.700" v="323" actId="1076"/>
          <ac:picMkLst>
            <pc:docMk/>
            <pc:sldMk cId="3492418580" sldId="290"/>
            <ac:picMk id="9" creationId="{17582456-F4D7-373D-EADA-6C2191F40FF3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02.058" v="311" actId="1076"/>
          <ac:picMkLst>
            <pc:docMk/>
            <pc:sldMk cId="3492418580" sldId="290"/>
            <ac:picMk id="10" creationId="{699434C9-07EA-669F-A29C-D21E3391A0F6}"/>
          </ac:picMkLst>
        </pc:picChg>
        <pc:picChg chg="add mod">
          <ac:chgData name="Schiebinger Christian" userId="S::n02305290@feuerwehr.gv.at::742c80e8-4998-4510-a69e-bb181cbac161" providerId="AD" clId="Web-{486501AC-846B-48A5-9011-18AF5760F1FF}" dt="2023-03-17T11:18:36.341" v="322" actId="1076"/>
          <ac:picMkLst>
            <pc:docMk/>
            <pc:sldMk cId="3492418580" sldId="290"/>
            <ac:picMk id="11" creationId="{887AC5A1-FF13-F1A1-890C-75011A1188C9}"/>
          </ac:picMkLst>
        </pc:picChg>
      </pc:sldChg>
      <pc:sldChg chg="addSp delSp modSp new">
        <pc:chgData name="Schiebinger Christian" userId="S::n02305290@feuerwehr.gv.at::742c80e8-4998-4510-a69e-bb181cbac161" providerId="AD" clId="Web-{486501AC-846B-48A5-9011-18AF5760F1FF}" dt="2023-03-17T09:50:59.617" v="250" actId="1076"/>
        <pc:sldMkLst>
          <pc:docMk/>
          <pc:sldMk cId="3528216217" sldId="291"/>
        </pc:sldMkLst>
        <pc:spChg chg="mod">
          <ac:chgData name="Schiebinger Christian" userId="S::n02305290@feuerwehr.gv.at::742c80e8-4998-4510-a69e-bb181cbac161" providerId="AD" clId="Web-{486501AC-846B-48A5-9011-18AF5760F1FF}" dt="2023-03-17T09:49:36.080" v="14" actId="20577"/>
          <ac:spMkLst>
            <pc:docMk/>
            <pc:sldMk cId="3528216217" sldId="291"/>
            <ac:spMk id="2" creationId="{A040EF31-0EF3-25EC-7FC5-8C0C0903CD55}"/>
          </ac:spMkLst>
        </pc:spChg>
        <pc:spChg chg="del">
          <ac:chgData name="Schiebinger Christian" userId="S::n02305290@feuerwehr.gv.at::742c80e8-4998-4510-a69e-bb181cbac161" providerId="AD" clId="Web-{486501AC-846B-48A5-9011-18AF5760F1FF}" dt="2023-03-17T09:49:48.097" v="15"/>
          <ac:spMkLst>
            <pc:docMk/>
            <pc:sldMk cId="3528216217" sldId="291"/>
            <ac:spMk id="3" creationId="{5C7789E9-FCB3-FEF5-0DF5-D02C3E9BC58B}"/>
          </ac:spMkLst>
        </pc:spChg>
        <pc:graphicFrameChg chg="add mod ord modGraphic">
          <ac:chgData name="Schiebinger Christian" userId="S::n02305290@feuerwehr.gv.at::742c80e8-4998-4510-a69e-bb181cbac161" providerId="AD" clId="Web-{486501AC-846B-48A5-9011-18AF5760F1FF}" dt="2023-03-17T09:50:59.617" v="250" actId="1076"/>
          <ac:graphicFrameMkLst>
            <pc:docMk/>
            <pc:sldMk cId="3528216217" sldId="291"/>
            <ac:graphicFrameMk id="4" creationId="{68191A89-50D7-B031-F503-24E720A9E355}"/>
          </ac:graphicFrameMkLst>
        </pc:graphicFrameChg>
      </pc:sldChg>
    </pc:docChg>
  </pc:docChgLst>
  <pc:docChgLst>
    <pc:chgData name="Schiebinger Christian" userId="S::n02305290@feuerwehr.gv.at::742c80e8-4998-4510-a69e-bb181cbac161" providerId="AD" clId="Web-{1D52F44D-DA70-49C2-98DC-4DC6BEC7B900}"/>
    <pc:docChg chg="modSld">
      <pc:chgData name="Schiebinger Christian" userId="S::n02305290@feuerwehr.gv.at::742c80e8-4998-4510-a69e-bb181cbac161" providerId="AD" clId="Web-{1D52F44D-DA70-49C2-98DC-4DC6BEC7B900}" dt="2023-03-17T11:26:12.142" v="2"/>
      <pc:docMkLst>
        <pc:docMk/>
      </pc:docMkLst>
      <pc:sldChg chg="addSp delSp modSp">
        <pc:chgData name="Schiebinger Christian" userId="S::n02305290@feuerwehr.gv.at::742c80e8-4998-4510-a69e-bb181cbac161" providerId="AD" clId="Web-{1D52F44D-DA70-49C2-98DC-4DC6BEC7B900}" dt="2023-03-17T11:26:12.142" v="2"/>
        <pc:sldMkLst>
          <pc:docMk/>
          <pc:sldMk cId="82620281" sldId="292"/>
        </pc:sldMkLst>
        <pc:picChg chg="add del mod">
          <ac:chgData name="Schiebinger Christian" userId="S::n02305290@feuerwehr.gv.at::742c80e8-4998-4510-a69e-bb181cbac161" providerId="AD" clId="Web-{1D52F44D-DA70-49C2-98DC-4DC6BEC7B900}" dt="2023-03-17T11:26:12.142" v="2"/>
          <ac:picMkLst>
            <pc:docMk/>
            <pc:sldMk cId="82620281" sldId="292"/>
            <ac:picMk id="5" creationId="{ED6887AF-EBA1-5508-4708-C2EBBD6C88F4}"/>
          </ac:picMkLst>
        </pc:picChg>
      </pc:sldChg>
    </pc:docChg>
  </pc:docChgLst>
  <pc:docChgLst>
    <pc:chgData name="Schiebinger Christian" userId="S::n02305290@feuerwehr.gv.at::742c80e8-4998-4510-a69e-bb181cbac161" providerId="AD" clId="Web-{B7F18F6D-3F0E-4580-B99B-530491DA6C4B}"/>
    <pc:docChg chg="addSld modSld">
      <pc:chgData name="Schiebinger Christian" userId="S::n02305290@feuerwehr.gv.at::742c80e8-4998-4510-a69e-bb181cbac161" providerId="AD" clId="Web-{B7F18F6D-3F0E-4580-B99B-530491DA6C4B}" dt="2023-03-17T11:56:44.973" v="57"/>
      <pc:docMkLst>
        <pc:docMk/>
      </pc:docMkLst>
      <pc:sldChg chg="addSp delSp modSp">
        <pc:chgData name="Schiebinger Christian" userId="S::n02305290@feuerwehr.gv.at::742c80e8-4998-4510-a69e-bb181cbac161" providerId="AD" clId="Web-{B7F18F6D-3F0E-4580-B99B-530491DA6C4B}" dt="2023-03-17T11:55:27.484" v="49" actId="1076"/>
        <pc:sldMkLst>
          <pc:docMk/>
          <pc:sldMk cId="82620281" sldId="292"/>
        </pc:sldMkLst>
        <pc:spChg chg="mod">
          <ac:chgData name="Schiebinger Christian" userId="S::n02305290@feuerwehr.gv.at::742c80e8-4998-4510-a69e-bb181cbac161" providerId="AD" clId="Web-{B7F18F6D-3F0E-4580-B99B-530491DA6C4B}" dt="2023-03-17T11:55:21.140" v="47" actId="20577"/>
          <ac:spMkLst>
            <pc:docMk/>
            <pc:sldMk cId="82620281" sldId="292"/>
            <ac:spMk id="2" creationId="{52C3FBC9-5AA6-1245-D3AD-4AE3F6093D34}"/>
          </ac:spMkLst>
        </pc:spChg>
        <pc:spChg chg="mod">
          <ac:chgData name="Schiebinger Christian" userId="S::n02305290@feuerwehr.gv.at::742c80e8-4998-4510-a69e-bb181cbac161" providerId="AD" clId="Web-{B7F18F6D-3F0E-4580-B99B-530491DA6C4B}" dt="2023-03-17T11:55:23.921" v="48" actId="1076"/>
          <ac:spMkLst>
            <pc:docMk/>
            <pc:sldMk cId="82620281" sldId="292"/>
            <ac:spMk id="3" creationId="{556F9247-2F6B-BEED-DCF0-C960DFA3215C}"/>
          </ac:spMkLst>
        </pc:spChg>
        <pc:spChg chg="add del mod">
          <ac:chgData name="Schiebinger Christian" userId="S::n02305290@feuerwehr.gv.at::742c80e8-4998-4510-a69e-bb181cbac161" providerId="AD" clId="Web-{B7F18F6D-3F0E-4580-B99B-530491DA6C4B}" dt="2023-03-17T11:55:11.983" v="42"/>
          <ac:spMkLst>
            <pc:docMk/>
            <pc:sldMk cId="82620281" sldId="292"/>
            <ac:spMk id="5" creationId="{70AA117E-0ED8-7457-D384-CA89DDEA0135}"/>
          </ac:spMkLst>
        </pc:spChg>
        <pc:picChg chg="mod">
          <ac:chgData name="Schiebinger Christian" userId="S::n02305290@feuerwehr.gv.at::742c80e8-4998-4510-a69e-bb181cbac161" providerId="AD" clId="Web-{B7F18F6D-3F0E-4580-B99B-530491DA6C4B}" dt="2023-03-17T11:55:27.484" v="49" actId="1076"/>
          <ac:picMkLst>
            <pc:docMk/>
            <pc:sldMk cId="82620281" sldId="292"/>
            <ac:picMk id="4" creationId="{FB16C776-29E0-A0C2-65B2-50C4EED457BA}"/>
          </ac:picMkLst>
        </pc:picChg>
      </pc:sldChg>
      <pc:sldChg chg="addSp delSp modSp new">
        <pc:chgData name="Schiebinger Christian" userId="S::n02305290@feuerwehr.gv.at::742c80e8-4998-4510-a69e-bb181cbac161" providerId="AD" clId="Web-{B7F18F6D-3F0E-4580-B99B-530491DA6C4B}" dt="2023-03-17T11:56:44.973" v="57"/>
        <pc:sldMkLst>
          <pc:docMk/>
          <pc:sldMk cId="3501389465" sldId="293"/>
        </pc:sldMkLst>
        <pc:spChg chg="mod">
          <ac:chgData name="Schiebinger Christian" userId="S::n02305290@feuerwehr.gv.at::742c80e8-4998-4510-a69e-bb181cbac161" providerId="AD" clId="Web-{B7F18F6D-3F0E-4580-B99B-530491DA6C4B}" dt="2023-03-17T11:55:49.344" v="55" actId="20577"/>
          <ac:spMkLst>
            <pc:docMk/>
            <pc:sldMk cId="3501389465" sldId="293"/>
            <ac:spMk id="2" creationId="{02608292-F0D0-D3CB-87D0-24E904CDB267}"/>
          </ac:spMkLst>
        </pc:spChg>
        <pc:spChg chg="del">
          <ac:chgData name="Schiebinger Christian" userId="S::n02305290@feuerwehr.gv.at::742c80e8-4998-4510-a69e-bb181cbac161" providerId="AD" clId="Web-{B7F18F6D-3F0E-4580-B99B-530491DA6C4B}" dt="2023-03-17T11:56:44.973" v="57"/>
          <ac:spMkLst>
            <pc:docMk/>
            <pc:sldMk cId="3501389465" sldId="293"/>
            <ac:spMk id="3" creationId="{E483A7BD-F69C-94A8-8789-871C1ADAEFC7}"/>
          </ac:spMkLst>
        </pc:spChg>
        <pc:spChg chg="add del mod">
          <ac:chgData name="Schiebinger Christian" userId="S::n02305290@feuerwehr.gv.at::742c80e8-4998-4510-a69e-bb181cbac161" providerId="AD" clId="Web-{B7F18F6D-3F0E-4580-B99B-530491DA6C4B}" dt="2023-03-17T11:55:52.235" v="56"/>
          <ac:spMkLst>
            <pc:docMk/>
            <pc:sldMk cId="3501389465" sldId="293"/>
            <ac:spMk id="4" creationId="{21C63847-7B2C-CE6A-995C-6548A15E6641}"/>
          </ac:spMkLst>
        </pc:spChg>
        <pc:picChg chg="add mod ord">
          <ac:chgData name="Schiebinger Christian" userId="S::n02305290@feuerwehr.gv.at::742c80e8-4998-4510-a69e-bb181cbac161" providerId="AD" clId="Web-{B7F18F6D-3F0E-4580-B99B-530491DA6C4B}" dt="2023-03-17T11:56:44.973" v="57"/>
          <ac:picMkLst>
            <pc:docMk/>
            <pc:sldMk cId="3501389465" sldId="293"/>
            <ac:picMk id="5" creationId="{727483E2-42C7-6C3D-43EC-62A6958837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FF2B74-CEBC-85E2-36BD-E86796B20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03.2023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F0A09-FAEF-6A9E-A4A6-6BB26287D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</p:txBody>
      </p:sp>
    </p:spTree>
    <p:extLst>
      <p:ext uri="{BB962C8B-B14F-4D97-AF65-F5344CB8AC3E}">
        <p14:creationId xmlns:p14="http://schemas.microsoft.com/office/powerpoint/2010/main" val="33982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CFBD2-06E5-F154-007C-5C68E9B63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B5256B-1B87-732C-E240-4DD4A08D9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F65498-49E3-7B3E-5A07-57F4D3F07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C96A-004C-4254-A903-868A72394F8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8444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260350"/>
            <a:ext cx="2057400" cy="5689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019800" cy="5689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0F0B7-D03E-ECBB-99EA-AE48A7346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5D155-4B27-89B8-D1FA-83DE722B2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07D478-F633-3B22-3B0D-B629202FF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FF6B-8055-4424-A9E7-8594B1D5FD3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9907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0653F-95CD-9C9E-7D9C-797310D5D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4227F1-F344-573D-2342-0E4525694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AB78B-8BC2-EFE3-8CBB-003C5FC96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F414-E62F-4F83-9227-65CD1B5073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3305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EE696-F136-6D01-BA47-125E732FE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76D53-32BD-5604-4E0F-435C53461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CE2BF-5E83-A6BF-C3DA-97AAD67BA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7836-BEB0-404D-BD51-D4202127717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442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3990975" cy="4392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557338"/>
            <a:ext cx="3992563" cy="43926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789C6-9F65-D207-E95E-2F816740E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09F34-D64A-2824-1D4B-CA953B7B9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F7359-7C35-8AE5-C113-4319D87F9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8A65-777A-4B2D-A948-0E988E86738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776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8EBE75-129D-7E1E-02C8-19AF18ADF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C7D3FD-11A5-C62D-D6AE-34F0C38C5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0D8226-151E-3476-5471-40E5CAD3A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D0399-B5E5-42B2-8BBE-2870D034710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574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44343A-64EA-D29E-5446-A540BAA3D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453CA4-8E0A-4374-519E-FEF3281F4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D7BD1-72B5-7281-96CB-0FDCFC88E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A2F1-A767-4FB6-AB76-EB7DF8FFDF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14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D943FE-2F57-65C8-C0B3-79FB3703B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ABF17D-69FA-8815-680D-36E413D27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EC9A6-F688-83F4-A7CD-77E05E525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0876-C753-4C76-AB9B-FA193329F1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9595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21E54-F1AA-4522-D9DD-0DB82E1FA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AADE0-0BFC-D311-46FC-1D5F8D4AF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8139A-1F12-C0C0-DB8C-EB767B94F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E5C3-6F4F-4B1F-94D9-A2D6416EC72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54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D70B0-FC2C-5E4D-901E-27A2B40BF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70006-BD71-704F-BA55-1D7FBD62D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AFE72-C1EB-512F-32A8-7F80504A6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81750"/>
            <a:ext cx="647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A6DE-7754-4814-AFCF-B9884038CA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55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6A9F32A7-6165-4403-79A4-7DF9C89BAE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2825"/>
            <a:ext cx="882015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4EC0C2A7-D597-4FF8-3174-73B7781D97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688" y="0"/>
            <a:ext cx="468312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1028" name="Picture 17">
            <a:extLst>
              <a:ext uri="{FF2B5EF4-FFF2-40B4-BE49-F238E27FC236}">
                <a16:creationId xmlns:a16="http://schemas.microsoft.com/office/drawing/2014/main" id="{4B5C8386-68DA-F5D0-278F-52AC26FBC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964612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E3A1CA0B-20FD-6EF8-316E-213C5B0A8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DEFC41B-527F-02ED-A58C-711396B4F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1359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740E87E-7C77-D935-778C-1580C1A484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81750"/>
            <a:ext cx="10541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de-AT" altLang="de-DE"/>
              <a:t>03.2023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D2AF8E-DA91-58A2-180C-1F285B316D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381750"/>
            <a:ext cx="35433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de-AT" altLang="de-DE"/>
              <a:t>HV Christian Schiebinger / FT Jürgen Scheifinger</a:t>
            </a:r>
          </a:p>
          <a:p>
            <a:pPr>
              <a:defRPr/>
            </a:pPr>
            <a:endParaRPr lang="de-AT" altLang="de-DE"/>
          </a:p>
        </p:txBody>
      </p:sp>
      <p:sp>
        <p:nvSpPr>
          <p:cNvPr id="1034" name="Text Box 11">
            <a:extLst>
              <a:ext uri="{FF2B5EF4-FFF2-40B4-BE49-F238E27FC236}">
                <a16:creationId xmlns:a16="http://schemas.microsoft.com/office/drawing/2014/main" id="{4D982B29-02C1-19F7-56F0-5F047F1AB8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237288"/>
            <a:ext cx="3240087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800" i="1"/>
              <a:t>Niederösterreichischer Landesfeuerwehrverband</a:t>
            </a:r>
            <a:br>
              <a:rPr lang="de-AT" altLang="de-DE" sz="800" i="1"/>
            </a:br>
            <a:r>
              <a:rPr lang="de-AT" altLang="de-DE" sz="1200">
                <a:solidFill>
                  <a:srgbClr val="777777"/>
                </a:solidFill>
                <a:latin typeface="Kravitz Thermal" panose="00000400000000000000" pitchFamily="2" charset="0"/>
              </a:rPr>
              <a:t>Bezirksfeuerwehrkommando Baden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45B04266-8230-C06E-D53F-25DF71B0A9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59488" y="6275388"/>
            <a:ext cx="3240087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AT" altLang="de-DE" sz="800"/>
              <a:t>HV Christian Schiebinger / FT Jürgen Scheifinger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euerwehr.gv.at/pages/viewpage.action?pageId=420948" TargetMode="External"/><Relationship Id="rId2" Type="http://schemas.openxmlformats.org/officeDocument/2006/relationships/hyperlink" Target="https://wiki.feuerwehr.gv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feuerwehr.gv.at/pages/viewpage.action?pageId=4205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upport@feuerwehr.gv.at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schiebinger@feuerwehr.gv.at" TargetMode="External"/><Relationship Id="rId2" Type="http://schemas.openxmlformats.org/officeDocument/2006/relationships/hyperlink" Target="mailto:N02305290@feuerwehr.gv.a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euerwehr.gv.a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>
            <a:extLst>
              <a:ext uri="{FF2B5EF4-FFF2-40B4-BE49-F238E27FC236}">
                <a16:creationId xmlns:a16="http://schemas.microsoft.com/office/drawing/2014/main" id="{ED6F9132-280C-938C-B511-967680D2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8750"/>
            <a:ext cx="45561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Grafik 6">
            <a:extLst>
              <a:ext uri="{FF2B5EF4-FFF2-40B4-BE49-F238E27FC236}">
                <a16:creationId xmlns:a16="http://schemas.microsoft.com/office/drawing/2014/main" id="{F3740C67-6DDD-B752-D89A-A63D572B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59070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21AAC2A8-39F0-4E1B-1D81-E401A74F00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62188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DE" altLang="de-DE" sz="4400"/>
              <a:t>Office365</a:t>
            </a:r>
            <a:br>
              <a:rPr lang="de-DE" altLang="de-DE" sz="4400"/>
            </a:br>
            <a:r>
              <a:rPr lang="de-DE" altLang="de-DE" sz="4400"/>
              <a:t>Verwalterfortbildung 2023</a:t>
            </a: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56A378FF-1A8D-78FD-7970-BA9CA0A6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661025"/>
            <a:ext cx="3168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59D0909-2568-8BDD-E7EB-94A19143F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Outlook - Mailweiterleitung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9C83E6-6394-9AF3-1496-3F07C783EC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Regeln (Einstellungen)</a:t>
            </a:r>
          </a:p>
        </p:txBody>
      </p:sp>
      <p:pic>
        <p:nvPicPr>
          <p:cNvPr id="2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63B3E92F-18B7-341F-8F96-64678021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36700"/>
            <a:ext cx="57610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E779F5D-D2F8-C024-0D5E-413EB59A99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 365 EXCEL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F76EFED-3EE5-8012-EE73-5B84916ACC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Nochmaliger Hinweis – keine Installation notwendig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Neue Arbeitsmappe </a:t>
            </a:r>
          </a:p>
        </p:txBody>
      </p:sp>
      <p:pic>
        <p:nvPicPr>
          <p:cNvPr id="23556" name="Grafik 2">
            <a:extLst>
              <a:ext uri="{FF2B5EF4-FFF2-40B4-BE49-F238E27FC236}">
                <a16:creationId xmlns:a16="http://schemas.microsoft.com/office/drawing/2014/main" id="{504A420A-7C25-7C23-C770-30EADE55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6905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Grafik 5" descr="Starker O Fox">
            <a:extLst>
              <a:ext uri="{FF2B5EF4-FFF2-40B4-BE49-F238E27FC236}">
                <a16:creationId xmlns:a16="http://schemas.microsoft.com/office/drawing/2014/main" id="{0A6DCA5E-7B8B-2249-102C-A4884342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715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B7DBBAB-B132-72F2-B4E3-8840061D01D4}"/>
              </a:ext>
            </a:extLst>
          </p:cNvPr>
          <p:cNvCxnSpPr>
            <a:cxnSpLocks/>
          </p:cNvCxnSpPr>
          <p:nvPr/>
        </p:nvCxnSpPr>
        <p:spPr>
          <a:xfrm flipH="1">
            <a:off x="1692275" y="1773238"/>
            <a:ext cx="863600" cy="1008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D25BFE5-3EC4-B9C9-BBB6-54AF4F2579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 365 EXCEL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F7BD4C3-3769-636A-1C92-CD3A26C111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Oder direkte Anwahl aus Mails im Office365</a:t>
            </a:r>
          </a:p>
        </p:txBody>
      </p:sp>
      <p:pic>
        <p:nvPicPr>
          <p:cNvPr id="24580" name="Grafik 2">
            <a:extLst>
              <a:ext uri="{FF2B5EF4-FFF2-40B4-BE49-F238E27FC236}">
                <a16:creationId xmlns:a16="http://schemas.microsoft.com/office/drawing/2014/main" id="{6E8808B4-D6CE-B2FF-64BB-36435A82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6284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Grafik 5" descr="Starker O Fox">
            <a:extLst>
              <a:ext uri="{FF2B5EF4-FFF2-40B4-BE49-F238E27FC236}">
                <a16:creationId xmlns:a16="http://schemas.microsoft.com/office/drawing/2014/main" id="{67682530-92BC-F4DD-73B5-9802099D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715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3">
            <a:extLst>
              <a:ext uri="{FF2B5EF4-FFF2-40B4-BE49-F238E27FC236}">
                <a16:creationId xmlns:a16="http://schemas.microsoft.com/office/drawing/2014/main" id="{C29196F9-8A32-A909-C135-D35224A4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43075"/>
            <a:ext cx="51054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97E637C-0D58-3DBC-3A7E-D4EDC185BC52}"/>
              </a:ext>
            </a:extLst>
          </p:cNvPr>
          <p:cNvCxnSpPr>
            <a:cxnSpLocks/>
          </p:cNvCxnSpPr>
          <p:nvPr/>
        </p:nvCxnSpPr>
        <p:spPr>
          <a:xfrm flipV="1">
            <a:off x="2016125" y="1916113"/>
            <a:ext cx="2232025" cy="2874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7A0C498-C2B0-2A8A-035B-D68E6041D2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 365 TIPP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5B1B468-6E80-8A5B-00F0-CA7A88B64D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Programme werden in eigenen Fenstern geöffnet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Somit EXCEL, Outlook, usw. PARALLEL (!)</a:t>
            </a:r>
          </a:p>
        </p:txBody>
      </p:sp>
      <p:pic>
        <p:nvPicPr>
          <p:cNvPr id="25604" name="Grafik 4">
            <a:extLst>
              <a:ext uri="{FF2B5EF4-FFF2-40B4-BE49-F238E27FC236}">
                <a16:creationId xmlns:a16="http://schemas.microsoft.com/office/drawing/2014/main" id="{11758BC5-BAF7-CE77-75EF-1E932803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37036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Grafik 8">
            <a:extLst>
              <a:ext uri="{FF2B5EF4-FFF2-40B4-BE49-F238E27FC236}">
                <a16:creationId xmlns:a16="http://schemas.microsoft.com/office/drawing/2014/main" id="{38AC1A3E-3889-41CC-4676-D36284DE8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911350"/>
            <a:ext cx="83470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DFB05C-817E-29A7-DCE2-C940AD24D98D}"/>
              </a:ext>
            </a:extLst>
          </p:cNvPr>
          <p:cNvCxnSpPr>
            <a:cxnSpLocks/>
          </p:cNvCxnSpPr>
          <p:nvPr/>
        </p:nvCxnSpPr>
        <p:spPr>
          <a:xfrm flipH="1">
            <a:off x="2700338" y="2205038"/>
            <a:ext cx="1871662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9D1385-84F4-BEFF-2E9B-AE74E700D9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One Drive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E0C118-33C7-5BC4-55A8-6309ADD1E7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1TB (Online)-Speicher für JEDES MITGLIED (!)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Über PC, Handy, Tablet,… erreichbar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Keine teuren Server in der FF notwendig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Energieverbrauch / Hardware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Wartung…</a:t>
            </a:r>
          </a:p>
        </p:txBody>
      </p:sp>
      <p:pic>
        <p:nvPicPr>
          <p:cNvPr id="26628" name="Grafik 2">
            <a:extLst>
              <a:ext uri="{FF2B5EF4-FFF2-40B4-BE49-F238E27FC236}">
                <a16:creationId xmlns:a16="http://schemas.microsoft.com/office/drawing/2014/main" id="{4CC4B2E2-760E-20D1-FAFD-F01074D4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68214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36B2AB8-9C71-2932-D393-B59E5393B8D0}"/>
              </a:ext>
            </a:extLst>
          </p:cNvPr>
          <p:cNvCxnSpPr>
            <a:cxnSpLocks/>
          </p:cNvCxnSpPr>
          <p:nvPr/>
        </p:nvCxnSpPr>
        <p:spPr>
          <a:xfrm>
            <a:off x="1116013" y="3716338"/>
            <a:ext cx="792162" cy="576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7E0EB1E-7AE3-5697-E424-D33C99B1C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One Drive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92B960-9C65-A7B2-361F-0F6B64F2D1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Eigene Dateien / Ordner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Geteilte Dateien / Ordner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Freigabe durch den „Eigentümer“ notwendig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D15C452-B818-D625-CA45-AED2DBB24471}"/>
              </a:ext>
            </a:extLst>
          </p:cNvPr>
          <p:cNvCxnSpPr>
            <a:cxnSpLocks/>
          </p:cNvCxnSpPr>
          <p:nvPr/>
        </p:nvCxnSpPr>
        <p:spPr>
          <a:xfrm>
            <a:off x="1116013" y="3716338"/>
            <a:ext cx="792162" cy="576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Grafik 4">
            <a:extLst>
              <a:ext uri="{FF2B5EF4-FFF2-40B4-BE49-F238E27FC236}">
                <a16:creationId xmlns:a16="http://schemas.microsoft.com/office/drawing/2014/main" id="{51518FCE-821D-013E-4C42-0548995E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386013"/>
            <a:ext cx="62293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612EED1-08A5-AE3A-D889-53AFDFC60A91}"/>
              </a:ext>
            </a:extLst>
          </p:cNvPr>
          <p:cNvCxnSpPr>
            <a:cxnSpLocks/>
          </p:cNvCxnSpPr>
          <p:nvPr/>
        </p:nvCxnSpPr>
        <p:spPr>
          <a:xfrm>
            <a:off x="1619250" y="3395663"/>
            <a:ext cx="936625" cy="32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2">
            <a:extLst>
              <a:ext uri="{FF2B5EF4-FFF2-40B4-BE49-F238E27FC236}">
                <a16:creationId xmlns:a16="http://schemas.microsoft.com/office/drawing/2014/main" id="{C77DC065-2F02-06EC-EB33-4FE6313B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554288"/>
            <a:ext cx="516096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5F54BCA4-CD1C-B576-39BE-33BA986244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One Drive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0A9A104-A4AB-3BAA-C3E1-7FC341C364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Beispielanwendung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Bilder Plattform (Bilderserver…)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VORTEIL: mit Freigaben können Mitglieder Bilder gleich nach Einsatz ablegen!</a:t>
            </a:r>
          </a:p>
        </p:txBody>
      </p:sp>
      <p:pic>
        <p:nvPicPr>
          <p:cNvPr id="28677" name="Grafik 7" descr="Daumen hoch O Fuchs">
            <a:extLst>
              <a:ext uri="{FF2B5EF4-FFF2-40B4-BE49-F238E27FC236}">
                <a16:creationId xmlns:a16="http://schemas.microsoft.com/office/drawing/2014/main" id="{CB448C6E-0B6B-13AB-C41B-49C32C5B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7605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3AC7F1-DDC8-979F-3989-F811C62C9C8F}"/>
              </a:ext>
            </a:extLst>
          </p:cNvPr>
          <p:cNvSpPr/>
          <p:nvPr/>
        </p:nvSpPr>
        <p:spPr>
          <a:xfrm>
            <a:off x="6588125" y="3395663"/>
            <a:ext cx="1368425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>
            <a:extLst>
              <a:ext uri="{FF2B5EF4-FFF2-40B4-BE49-F238E27FC236}">
                <a16:creationId xmlns:a16="http://schemas.microsoft.com/office/drawing/2014/main" id="{97C0D0E6-4896-C87C-6523-C9F5F493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27213"/>
            <a:ext cx="6121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A1CF1EE0-3FA7-2022-9731-FC449DE0DC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One Drive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5C9A38-FC97-1775-A21B-B19780635E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Zugriffsverwaltung (Benutzer festlegen)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Datei ODER Ordner wählen  „…“ wählen  Zugriff verwalten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2EA1DB2-F570-3615-6B2F-CE1CB40A2B7C}"/>
              </a:ext>
            </a:extLst>
          </p:cNvPr>
          <p:cNvCxnSpPr>
            <a:cxnSpLocks/>
          </p:cNvCxnSpPr>
          <p:nvPr/>
        </p:nvCxnSpPr>
        <p:spPr>
          <a:xfrm flipH="1">
            <a:off x="5148263" y="3284538"/>
            <a:ext cx="1800225" cy="1152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095F578-0ED8-95E9-34ED-350F06BC64F3}"/>
              </a:ext>
            </a:extLst>
          </p:cNvPr>
          <p:cNvCxnSpPr>
            <a:cxnSpLocks/>
          </p:cNvCxnSpPr>
          <p:nvPr/>
        </p:nvCxnSpPr>
        <p:spPr>
          <a:xfrm>
            <a:off x="3203575" y="2781300"/>
            <a:ext cx="1116013" cy="1050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AB014B2-A398-4D2D-C2E7-193A178ED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One Drive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FC2A041-3AE8-C5E9-3578-E81EB16425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Zugriffsart wählen (Schreiben / Lesen)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Person(en) zuteilen (Mehrfachzuweisung möglich)</a:t>
            </a:r>
          </a:p>
        </p:txBody>
      </p:sp>
      <p:pic>
        <p:nvPicPr>
          <p:cNvPr id="30724" name="Grafik 4">
            <a:extLst>
              <a:ext uri="{FF2B5EF4-FFF2-40B4-BE49-F238E27FC236}">
                <a16:creationId xmlns:a16="http://schemas.microsoft.com/office/drawing/2014/main" id="{A5458943-5885-D795-9D01-32BCFA33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916113"/>
            <a:ext cx="25828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Grafik 7">
            <a:extLst>
              <a:ext uri="{FF2B5EF4-FFF2-40B4-BE49-F238E27FC236}">
                <a16:creationId xmlns:a16="http://schemas.microsoft.com/office/drawing/2014/main" id="{689B8981-79E7-DCB4-E57C-A21E1C45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28988"/>
            <a:ext cx="33940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Grafik 9">
            <a:extLst>
              <a:ext uri="{FF2B5EF4-FFF2-40B4-BE49-F238E27FC236}">
                <a16:creationId xmlns:a16="http://schemas.microsoft.com/office/drawing/2014/main" id="{BF5A622F-1D69-17AB-7479-3359AF93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27213"/>
            <a:ext cx="323691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D1A97CD-3E33-7F77-C23F-7D02EC11A955}"/>
              </a:ext>
            </a:extLst>
          </p:cNvPr>
          <p:cNvCxnSpPr>
            <a:cxnSpLocks/>
          </p:cNvCxnSpPr>
          <p:nvPr/>
        </p:nvCxnSpPr>
        <p:spPr>
          <a:xfrm flipV="1">
            <a:off x="3527425" y="2565400"/>
            <a:ext cx="3348038" cy="542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164B1F2-20E9-06DE-B19A-63ABC5B816F1}"/>
              </a:ext>
            </a:extLst>
          </p:cNvPr>
          <p:cNvCxnSpPr>
            <a:cxnSpLocks/>
          </p:cNvCxnSpPr>
          <p:nvPr/>
        </p:nvCxnSpPr>
        <p:spPr>
          <a:xfrm flipH="1">
            <a:off x="7019925" y="3008313"/>
            <a:ext cx="1435100" cy="1497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9" name="Grafik 14">
            <a:extLst>
              <a:ext uri="{FF2B5EF4-FFF2-40B4-BE49-F238E27FC236}">
                <a16:creationId xmlns:a16="http://schemas.microsoft.com/office/drawing/2014/main" id="{ACEAB2FB-6CA9-239A-340D-17539480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959225"/>
            <a:ext cx="28194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946D391-0D4E-5F09-A948-B21E738A3C51}"/>
              </a:ext>
            </a:extLst>
          </p:cNvPr>
          <p:cNvCxnSpPr>
            <a:cxnSpLocks/>
          </p:cNvCxnSpPr>
          <p:nvPr/>
        </p:nvCxnSpPr>
        <p:spPr>
          <a:xfrm flipH="1">
            <a:off x="2484438" y="4448175"/>
            <a:ext cx="2606675" cy="133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D594863-8B47-5B56-BCBF-73480FE62B47}"/>
              </a:ext>
            </a:extLst>
          </p:cNvPr>
          <p:cNvCxnSpPr>
            <a:cxnSpLocks/>
          </p:cNvCxnSpPr>
          <p:nvPr/>
        </p:nvCxnSpPr>
        <p:spPr>
          <a:xfrm flipH="1">
            <a:off x="1835150" y="4670425"/>
            <a:ext cx="284163" cy="979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49E69B-EEA6-DDBB-8D13-F8688641DF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Powerpoint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5B4A2EE-4B2E-8D93-99D5-6E1711F7E8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Powerpoint wie gehabt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Wieder: online, wieder keine Installation…</a:t>
            </a:r>
          </a:p>
        </p:txBody>
      </p:sp>
      <p:pic>
        <p:nvPicPr>
          <p:cNvPr id="31748" name="Grafik 3">
            <a:extLst>
              <a:ext uri="{FF2B5EF4-FFF2-40B4-BE49-F238E27FC236}">
                <a16:creationId xmlns:a16="http://schemas.microsoft.com/office/drawing/2014/main" id="{2C292E4F-CB3D-0E7D-7958-7F0AF730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68500"/>
            <a:ext cx="59055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Grafik 4" descr="Starker O Fox">
            <a:extLst>
              <a:ext uri="{FF2B5EF4-FFF2-40B4-BE49-F238E27FC236}">
                <a16:creationId xmlns:a16="http://schemas.microsoft.com/office/drawing/2014/main" id="{29C24AAC-8219-7E3B-2122-6D9E7E35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14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035732-3462-982B-6587-CBF8E8290A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Office365 – mehr als nur „Mail“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C1AE08-33E7-EB09-871F-1FD0978795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0"/>
            <a:ext cx="8280400" cy="1368425"/>
          </a:xfrm>
        </p:spPr>
        <p:txBody>
          <a:bodyPr/>
          <a:lstStyle/>
          <a:p>
            <a:pPr algn="l" eaLnBrk="1" hangingPunct="1"/>
            <a:r>
              <a:rPr lang="de-DE" altLang="de-DE"/>
              <a:t>Nämlich auch:</a:t>
            </a:r>
            <a:br>
              <a:rPr lang="de-DE" altLang="de-DE"/>
            </a:br>
            <a:r>
              <a:rPr lang="de-DE" altLang="de-DE"/>
              <a:t>  Excel, Word, Teams, PowerPoint, OneDrive (1TB)…</a:t>
            </a:r>
            <a:br>
              <a:rPr lang="de-DE" altLang="de-DE"/>
            </a:br>
            <a:br>
              <a:rPr lang="de-DE" altLang="de-DE"/>
            </a:br>
            <a:r>
              <a:rPr lang="de-DE" altLang="de-DE"/>
              <a:t>Und das ONLINE – somit z.B. auch am Tablet, Hotel-PC,…</a:t>
            </a:r>
          </a:p>
        </p:txBody>
      </p:sp>
      <p:pic>
        <p:nvPicPr>
          <p:cNvPr id="14340" name="Grafik 2">
            <a:extLst>
              <a:ext uri="{FF2B5EF4-FFF2-40B4-BE49-F238E27FC236}">
                <a16:creationId xmlns:a16="http://schemas.microsoft.com/office/drawing/2014/main" id="{9B962061-7361-037A-9840-6DF84521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65532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3AEC96E-9052-0180-8847-CDB97F091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01CEAA6-6649-F122-A5A3-FB8B7F16DA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Besprechungen / Kommunikation über die Ferne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Nur in Coronazeiten? Warum nicht auch bei „Verhinderung“?</a:t>
            </a:r>
          </a:p>
          <a:p>
            <a:pPr marL="1257300" lvl="2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Kinderdienst  Wenn die Kinder schlafen…</a:t>
            </a:r>
          </a:p>
          <a:p>
            <a:pPr marL="1257300" lvl="2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Abschnittsbesprechung  „REAL“ und via Teams</a:t>
            </a:r>
          </a:p>
        </p:txBody>
      </p:sp>
      <p:pic>
        <p:nvPicPr>
          <p:cNvPr id="32772" name="Grafik 2">
            <a:extLst>
              <a:ext uri="{FF2B5EF4-FFF2-40B4-BE49-F238E27FC236}">
                <a16:creationId xmlns:a16="http://schemas.microsoft.com/office/drawing/2014/main" id="{7A51D176-3CD9-A90C-22A7-7CA3850F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52688"/>
            <a:ext cx="52562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Grafik 6">
            <a:extLst>
              <a:ext uri="{FF2B5EF4-FFF2-40B4-BE49-F238E27FC236}">
                <a16:creationId xmlns:a16="http://schemas.microsoft.com/office/drawing/2014/main" id="{E5F37686-7F7D-0766-BE52-F917467D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6275"/>
            <a:ext cx="35988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DE0DA6-42B8-3220-A2B8-83E78DB31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17777AD-F5D3-519F-6933-80BB973E5F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Termin vereinbaren (Mitglieder hinzufügen)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Ist bei allen Teilnehmern im TEAMS Kalender ersichtlich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Mit LINK einsteigen</a:t>
            </a:r>
          </a:p>
        </p:txBody>
      </p:sp>
      <p:pic>
        <p:nvPicPr>
          <p:cNvPr id="33796" name="Grafik 3">
            <a:extLst>
              <a:ext uri="{FF2B5EF4-FFF2-40B4-BE49-F238E27FC236}">
                <a16:creationId xmlns:a16="http://schemas.microsoft.com/office/drawing/2014/main" id="{8A0989A2-3A32-D269-57B2-284A1127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39497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Grafik 5">
            <a:extLst>
              <a:ext uri="{FF2B5EF4-FFF2-40B4-BE49-F238E27FC236}">
                <a16:creationId xmlns:a16="http://schemas.microsoft.com/office/drawing/2014/main" id="{8E5A909F-B316-221B-A8F7-97FF97AE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403475"/>
            <a:ext cx="4808538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5FEE3FD-A2BA-397A-BE36-7BF6E0823BD6}"/>
              </a:ext>
            </a:extLst>
          </p:cNvPr>
          <p:cNvCxnSpPr>
            <a:cxnSpLocks/>
          </p:cNvCxnSpPr>
          <p:nvPr/>
        </p:nvCxnSpPr>
        <p:spPr>
          <a:xfrm>
            <a:off x="3319463" y="3762375"/>
            <a:ext cx="1036637" cy="819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3EED127-20E9-4B38-A3B5-C36B63167A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 - Voraussetzungen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8A260DC-A4C9-E9D5-AFCD-9DBCF70AF2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Browserfreigabe für Mikrofon / Lautsprecher / ( Kamera )</a:t>
            </a:r>
          </a:p>
        </p:txBody>
      </p:sp>
      <p:pic>
        <p:nvPicPr>
          <p:cNvPr id="34820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DC6120EA-14C1-752E-63FF-AF3AD90C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3247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EA93FE1-4DD9-F0FF-3415-8747494AD1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 - Voraussetzungen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DCF4438-58C0-D75E-898E-891E85F96F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Kameraeinstellungen (OPTIONAL)</a:t>
            </a:r>
          </a:p>
        </p:txBody>
      </p:sp>
      <p:pic>
        <p:nvPicPr>
          <p:cNvPr id="3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712988D1-4498-D91D-5DBF-234A1680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484313"/>
            <a:ext cx="28336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AF85264A-8AB4-4B5F-0858-B1554C2D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70050"/>
            <a:ext cx="32607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9A5281D-F09D-C06F-909D-BEC476871753}"/>
              </a:ext>
            </a:extLst>
          </p:cNvPr>
          <p:cNvCxnSpPr>
            <a:cxnSpLocks/>
          </p:cNvCxnSpPr>
          <p:nvPr/>
        </p:nvCxnSpPr>
        <p:spPr>
          <a:xfrm>
            <a:off x="2339975" y="3860800"/>
            <a:ext cx="3108325" cy="1223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7260FDE-2170-4394-F469-4512CFABC3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 - Voraussetzungen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AFD7A00-9D70-1C00-C395-E4822D93F9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Mikrofoneinstellungen</a:t>
            </a:r>
          </a:p>
        </p:txBody>
      </p:sp>
      <p:pic>
        <p:nvPicPr>
          <p:cNvPr id="2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BDA27B43-E767-C9E8-5E74-E06E3F12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49400"/>
            <a:ext cx="35052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B700A788-CED0-26EB-D988-E4F67343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2563"/>
            <a:ext cx="309721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C87B978-A725-D5FA-5935-E355B8D7910F}"/>
              </a:ext>
            </a:extLst>
          </p:cNvPr>
          <p:cNvCxnSpPr>
            <a:cxnSpLocks/>
          </p:cNvCxnSpPr>
          <p:nvPr/>
        </p:nvCxnSpPr>
        <p:spPr>
          <a:xfrm>
            <a:off x="3563938" y="4076700"/>
            <a:ext cx="1379537" cy="10080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6D64547A-585D-35E3-4FF9-67A6834676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Videomeeting</a:t>
            </a:r>
          </a:p>
        </p:txBody>
      </p:sp>
      <p:pic>
        <p:nvPicPr>
          <p:cNvPr id="37891" name="Grafik 4">
            <a:extLst>
              <a:ext uri="{FF2B5EF4-FFF2-40B4-BE49-F238E27FC236}">
                <a16:creationId xmlns:a16="http://schemas.microsoft.com/office/drawing/2014/main" id="{01BD7BC4-6982-A3D8-B5A5-13051F25C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628775"/>
            <a:ext cx="7831137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09A83DB4-7747-7B0A-0554-0F761B37D7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 – Im Betrieb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41E63F6-E5DD-DA61-DF0D-82E001580271}"/>
              </a:ext>
            </a:extLst>
          </p:cNvPr>
          <p:cNvCxnSpPr>
            <a:cxnSpLocks/>
          </p:cNvCxnSpPr>
          <p:nvPr/>
        </p:nvCxnSpPr>
        <p:spPr>
          <a:xfrm>
            <a:off x="2555875" y="3789363"/>
            <a:ext cx="1379538" cy="1008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4">
            <a:extLst>
              <a:ext uri="{FF2B5EF4-FFF2-40B4-BE49-F238E27FC236}">
                <a16:creationId xmlns:a16="http://schemas.microsoft.com/office/drawing/2014/main" id="{5B590307-C540-9978-77FA-DEA1439C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08113"/>
            <a:ext cx="5910263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54B68929-8F45-F760-3663-E65F16B91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Daten teilen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A2EAE5F-9A7A-E3E1-680A-8AF9DD7E1B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TEAMS – Im Betrieb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CF6EA8D-EB7C-4332-661B-FB9E5C91E19E}"/>
              </a:ext>
            </a:extLst>
          </p:cNvPr>
          <p:cNvCxnSpPr>
            <a:cxnSpLocks/>
          </p:cNvCxnSpPr>
          <p:nvPr/>
        </p:nvCxnSpPr>
        <p:spPr>
          <a:xfrm flipH="1">
            <a:off x="5724525" y="2997200"/>
            <a:ext cx="2160588" cy="2879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0DB2632E-2DB0-68C1-1B28-EA54661EAB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Sämtliche Funktionen als</a:t>
            </a:r>
            <a:br>
              <a:rPr lang="de-DE" altLang="de-DE">
                <a:sym typeface="Wingdings" panose="05000000000000000000" pitchFamily="2" charset="2"/>
              </a:rPr>
            </a:br>
            <a:r>
              <a:rPr lang="de-DE" altLang="de-DE">
                <a:sym typeface="Wingdings" panose="05000000000000000000" pitchFamily="2" charset="2"/>
              </a:rPr>
              <a:t>APP verfügbar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Beispiel OUTLOOK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endParaRPr lang="de-DE" altLang="de-DE">
              <a:sym typeface="Wingdings" panose="05000000000000000000" pitchFamily="2" charset="2"/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Zugangsdaten vom</a:t>
            </a:r>
            <a:br>
              <a:rPr lang="de-DE" altLang="de-DE">
                <a:sym typeface="Wingdings" panose="05000000000000000000" pitchFamily="2" charset="2"/>
              </a:rPr>
            </a:br>
            <a:r>
              <a:rPr lang="de-DE" altLang="de-DE">
                <a:sym typeface="Wingdings" panose="05000000000000000000" pitchFamily="2" charset="2"/>
              </a:rPr>
              <a:t>feuerwehr.gv.at Benutzer</a:t>
            </a:r>
            <a:br>
              <a:rPr lang="de-DE" altLang="de-DE">
                <a:sym typeface="Wingdings" panose="05000000000000000000" pitchFamily="2" charset="2"/>
              </a:rPr>
            </a:br>
            <a:endParaRPr lang="de-DE" altLang="de-DE">
              <a:sym typeface="Wingdings" panose="05000000000000000000" pitchFamily="2" charset="2"/>
            </a:endParaRP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HINWEIS</a:t>
            </a:r>
            <a:br>
              <a:rPr lang="de-DE" altLang="de-DE">
                <a:sym typeface="Wingdings" panose="05000000000000000000" pitchFamily="2" charset="2"/>
              </a:rPr>
            </a:br>
            <a:r>
              <a:rPr lang="de-DE" altLang="de-DE">
                <a:sym typeface="Wingdings" panose="05000000000000000000" pitchFamily="2" charset="2"/>
              </a:rPr>
              <a:t>Apps aktuell halten (Updates)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2AF94C1-B365-30D0-4723-E577B57A5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Office365 am Handy / Tablet</a:t>
            </a:r>
          </a:p>
        </p:txBody>
      </p:sp>
      <p:pic>
        <p:nvPicPr>
          <p:cNvPr id="8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F1DE7AB0-6A3C-2C88-82A6-3277D58C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95363"/>
            <a:ext cx="2801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52538B32-5C7C-F441-07E3-49904169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Lizenz beantragen</a:t>
            </a:r>
            <a:br>
              <a:rPr lang="de-DE" altLang="de-DE"/>
            </a:br>
            <a:r>
              <a:rPr lang="de-DE" altLang="de-DE"/>
              <a:t>Dienstpostenplan</a:t>
            </a:r>
            <a:endParaRPr lang="de-AT" altLang="de-DE"/>
          </a:p>
        </p:txBody>
      </p:sp>
      <p:pic>
        <p:nvPicPr>
          <p:cNvPr id="40963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0A0922-348F-ED4B-043E-7665680D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2171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B481BE-74CC-2EFA-9860-1EADCB9D8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05038"/>
            <a:ext cx="4554538" cy="1752600"/>
          </a:xfrm>
        </p:spPr>
      </p:pic>
      <p:pic>
        <p:nvPicPr>
          <p:cNvPr id="40965" name="Grafik 8">
            <a:extLst>
              <a:ext uri="{FF2B5EF4-FFF2-40B4-BE49-F238E27FC236}">
                <a16:creationId xmlns:a16="http://schemas.microsoft.com/office/drawing/2014/main" id="{0ED6605F-3FEF-37B9-FAA7-73FB6FD1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59325"/>
            <a:ext cx="57610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646C9826-63F0-3BA4-1CFC-2DC54DF6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Gewichtung und Wiki</a:t>
            </a:r>
            <a:endParaRPr lang="de-AT" altLang="de-DE"/>
          </a:p>
        </p:txBody>
      </p:sp>
      <p:sp>
        <p:nvSpPr>
          <p:cNvPr id="41987" name="Inhaltsplatzhalter 7">
            <a:extLst>
              <a:ext uri="{FF2B5EF4-FFF2-40B4-BE49-F238E27FC236}">
                <a16:creationId xmlns:a16="http://schemas.microsoft.com/office/drawing/2014/main" id="{BB3259B8-1EE8-16D2-5A50-D42A8FB7E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135938" cy="4248150"/>
          </a:xfrm>
        </p:spPr>
        <p:txBody>
          <a:bodyPr/>
          <a:lstStyle/>
          <a:p>
            <a:r>
              <a:rPr lang="de-DE" altLang="de-DE">
                <a:hlinkClick r:id="rId2"/>
              </a:rPr>
              <a:t>Wiki.feuerwehr.gv.at</a:t>
            </a:r>
            <a:r>
              <a:rPr lang="de-DE" altLang="de-DE"/>
              <a:t> (</a:t>
            </a:r>
            <a:r>
              <a:rPr lang="de-DE" altLang="de-DE">
                <a:hlinkClick r:id="rId2"/>
              </a:rPr>
              <a:t>https://wiki.feuerwehr.gv.at</a:t>
            </a:r>
            <a:r>
              <a:rPr lang="de-DE" altLang="de-DE"/>
              <a:t>)</a:t>
            </a:r>
          </a:p>
          <a:p>
            <a:r>
              <a:rPr lang="de-DE" altLang="de-DE">
                <a:hlinkClick r:id="rId3"/>
              </a:rPr>
              <a:t>Wiki Artikel zum Datenexport O365</a:t>
            </a:r>
            <a:endParaRPr lang="de-DE" altLang="de-DE"/>
          </a:p>
          <a:p>
            <a:r>
              <a:rPr lang="de-DE" altLang="de-DE">
                <a:hlinkClick r:id="rId4"/>
              </a:rPr>
              <a:t>Wiki Artikel zur O365 Gewichtung</a:t>
            </a:r>
            <a:endParaRPr lang="de-DE" altLang="de-DE"/>
          </a:p>
          <a:p>
            <a:endParaRPr lang="de-DE" altLang="de-DE"/>
          </a:p>
          <a:p>
            <a:endParaRPr lang="de-AT" altLang="de-DE"/>
          </a:p>
          <a:p>
            <a:endParaRPr lang="de-AT" alt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3173F7C-C317-2C73-5E18-E85317F193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Eckdaten Feuerwehr.gv.at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5E79EB-1B75-1161-3914-A83DDBEB30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/>
              <a:t>Ca. 65.000 Mailadressen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/>
              <a:t>Verwaltet über FDISK – Dienstpostenplan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/>
              <a:t>Online verfügbar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Aber auch mit installierten APPs (z.B. OneDrive am Handy)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Zugang mit feuerwehr.gv.at Zugangsdaten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/>
              <a:t>Supportmöglichkeiten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hlinkClick r:id="rId2"/>
              </a:rPr>
              <a:t>support@feuerwehr.gv.at</a:t>
            </a:r>
            <a:endParaRPr lang="de-DE" altLang="de-DE"/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SB EDV</a:t>
            </a:r>
          </a:p>
        </p:txBody>
      </p:sp>
      <p:pic>
        <p:nvPicPr>
          <p:cNvPr id="15364" name="Grafik 1">
            <a:extLst>
              <a:ext uri="{FF2B5EF4-FFF2-40B4-BE49-F238E27FC236}">
                <a16:creationId xmlns:a16="http://schemas.microsoft.com/office/drawing/2014/main" id="{1FDE1743-765B-493E-EAD0-C643EBEF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4508500"/>
            <a:ext cx="412591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6E1247CB-854F-D8B0-B238-E8846A9D5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E-Learning</a:t>
            </a:r>
            <a:endParaRPr lang="de-AT" altLang="de-DE"/>
          </a:p>
        </p:txBody>
      </p:sp>
      <p:sp>
        <p:nvSpPr>
          <p:cNvPr id="43011" name="Inhaltsplatzhalter 2">
            <a:extLst>
              <a:ext uri="{FF2B5EF4-FFF2-40B4-BE49-F238E27FC236}">
                <a16:creationId xmlns:a16="http://schemas.microsoft.com/office/drawing/2014/main" id="{232F1137-7A62-44D7-5286-A51087219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Voraussetzung ist eine feuerwehr.gv.at Adresse</a:t>
            </a:r>
          </a:p>
          <a:p>
            <a:r>
              <a:rPr lang="de-DE" altLang="de-DE"/>
              <a:t>Stand heute folgende Kurse möglich:</a:t>
            </a:r>
          </a:p>
          <a:p>
            <a:r>
              <a:rPr lang="de-DE" altLang="de-DE"/>
              <a:t>AU11e, AU12e, SD10e, WD10e und VB10e</a:t>
            </a:r>
          </a:p>
          <a:p>
            <a:r>
              <a:rPr lang="de-DE" altLang="de-DE"/>
              <a:t>Anmeldung normal über FDisk</a:t>
            </a:r>
          </a:p>
          <a:p>
            <a:endParaRPr lang="de-AT" alt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ADE8820E-FBC5-443D-440B-7A20EB65B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Dienstanweisung 1.1.11</a:t>
            </a:r>
            <a:endParaRPr lang="de-AT" altLang="de-DE"/>
          </a:p>
        </p:txBody>
      </p:sp>
      <p:pic>
        <p:nvPicPr>
          <p:cNvPr id="44035" name="Inhaltsplatzhalter 4">
            <a:extLst>
              <a:ext uri="{FF2B5EF4-FFF2-40B4-BE49-F238E27FC236}">
                <a16:creationId xmlns:a16="http://schemas.microsoft.com/office/drawing/2014/main" id="{4A2282D7-FD56-0F9A-4DA3-EE4D6171E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03350"/>
            <a:ext cx="8135938" cy="2432050"/>
          </a:xfrm>
        </p:spPr>
      </p:pic>
      <p:sp>
        <p:nvSpPr>
          <p:cNvPr id="44036" name="Textfeld 5">
            <a:extLst>
              <a:ext uri="{FF2B5EF4-FFF2-40B4-BE49-F238E27FC236}">
                <a16:creationId xmlns:a16="http://schemas.microsoft.com/office/drawing/2014/main" id="{8E4966CF-AE48-C547-BCD0-53FDDC19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292600"/>
            <a:ext cx="270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Gültig ab 1. Jänner 2019</a:t>
            </a:r>
            <a:endParaRPr lang="de-AT" alt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Ein Bild, das Karte enthält.&#10;&#10;Beschreibung automatisch generiert.">
            <a:extLst>
              <a:ext uri="{FF2B5EF4-FFF2-40B4-BE49-F238E27FC236}">
                <a16:creationId xmlns:a16="http://schemas.microsoft.com/office/drawing/2014/main" id="{F3A941DF-E3C5-26EC-038D-E108F8A1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32" y="784790"/>
            <a:ext cx="2743200" cy="1426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E30D3C-0812-5C5C-EA3F-32699FB9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FDISK 2.16.0</a:t>
            </a:r>
            <a:endParaRPr lang="de-DE" dirty="0"/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5F0A5330-50A0-8D4C-A9BA-AD05A8BF3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4350" y="3747629"/>
            <a:ext cx="3875666" cy="1865077"/>
          </a:xfrm>
        </p:spPr>
      </p:pic>
      <p:pic>
        <p:nvPicPr>
          <p:cNvPr id="3" name="Grafik 7">
            <a:extLst>
              <a:ext uri="{FF2B5EF4-FFF2-40B4-BE49-F238E27FC236}">
                <a16:creationId xmlns:a16="http://schemas.microsoft.com/office/drawing/2014/main" id="{765DB425-EE94-CFFF-05DC-48DAA2502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7" y="3750792"/>
            <a:ext cx="3790950" cy="1858893"/>
          </a:xfrm>
          <a:prstGeom prst="rect">
            <a:avLst/>
          </a:prstGeom>
        </p:spPr>
      </p:pic>
      <p:pic>
        <p:nvPicPr>
          <p:cNvPr id="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ED9CB85E-CBB3-818A-E157-C940DF9C6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41" y="2395709"/>
            <a:ext cx="2266950" cy="1278606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17582456-F4D7-373D-EADA-6C2191F4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254" y="2683018"/>
            <a:ext cx="1295400" cy="695325"/>
          </a:xfrm>
          <a:prstGeom prst="rect">
            <a:avLst/>
          </a:prstGeom>
        </p:spPr>
      </p:pic>
      <p:pic>
        <p:nvPicPr>
          <p:cNvPr id="10" name="Grafik 10" descr="Ein Bild, das Im Haus, Boden, Küche, Person enthält.&#10;&#10;Beschreibung automatisch generiert.">
            <a:extLst>
              <a:ext uri="{FF2B5EF4-FFF2-40B4-BE49-F238E27FC236}">
                <a16:creationId xmlns:a16="http://schemas.microsoft.com/office/drawing/2014/main" id="{699434C9-07EA-669F-A29C-D21E3391A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687" y="1271571"/>
            <a:ext cx="1652155" cy="1091232"/>
          </a:xfrm>
          <a:prstGeom prst="rect">
            <a:avLst/>
          </a:prstGeom>
        </p:spPr>
      </p:pic>
      <p:pic>
        <p:nvPicPr>
          <p:cNvPr id="11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887AC5A1-FF13-F1A1-890C-75011A118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582" y="2502745"/>
            <a:ext cx="1972541" cy="761464"/>
          </a:xfrm>
          <a:prstGeom prst="rect">
            <a:avLst/>
          </a:prstGeom>
        </p:spPr>
      </p:pic>
      <p:pic>
        <p:nvPicPr>
          <p:cNvPr id="12" name="Grafik 6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69F5AF6E-464F-F198-7090-5B6884646E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17" y="526468"/>
            <a:ext cx="2323541" cy="1561925"/>
          </a:xfrm>
          <a:prstGeom prst="rect">
            <a:avLst/>
          </a:prstGeom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id="{5463AB82-BF48-31F9-B49F-01771230E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864" y="1458790"/>
            <a:ext cx="1237690" cy="1412159"/>
          </a:xfrm>
          <a:prstGeom prst="rect">
            <a:avLst/>
          </a:prstGeom>
        </p:spPr>
      </p:pic>
      <p:pic>
        <p:nvPicPr>
          <p:cNvPr id="19" name="Grafik 7">
            <a:extLst>
              <a:ext uri="{FF2B5EF4-FFF2-40B4-BE49-F238E27FC236}">
                <a16:creationId xmlns:a16="http://schemas.microsoft.com/office/drawing/2014/main" id="{30B96443-FA1F-052A-E31F-1C096D969F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67" y="1264485"/>
            <a:ext cx="8416395" cy="4073446"/>
          </a:xfrm>
          <a:prstGeom prst="rect">
            <a:avLst/>
          </a:prstGeom>
        </p:spPr>
      </p:pic>
      <p:pic>
        <p:nvPicPr>
          <p:cNvPr id="6" name="Grafik 6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E0150A08-E21A-E12E-E784-1DA227F17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444" y="1222551"/>
            <a:ext cx="7407597" cy="4979516"/>
          </a:xfrm>
          <a:prstGeom prst="rect">
            <a:avLst/>
          </a:prstGeom>
        </p:spPr>
      </p:pic>
      <p:pic>
        <p:nvPicPr>
          <p:cNvPr id="18" name="Grafik 7" descr="Ein Bild, das Karte enthält.&#10;&#10;Beschreibung automatisch generiert.">
            <a:extLst>
              <a:ext uri="{FF2B5EF4-FFF2-40B4-BE49-F238E27FC236}">
                <a16:creationId xmlns:a16="http://schemas.microsoft.com/office/drawing/2014/main" id="{A2BBFF5E-2968-E057-7776-2C9F02AF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1" y="1686852"/>
            <a:ext cx="6209060" cy="3228711"/>
          </a:xfrm>
          <a:prstGeom prst="rect">
            <a:avLst/>
          </a:prstGeom>
        </p:spPr>
      </p:pic>
      <p:pic>
        <p:nvPicPr>
          <p:cNvPr id="17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930D630B-9702-627D-EAD9-18D1C3F68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781" y="2289815"/>
            <a:ext cx="6193288" cy="2390808"/>
          </a:xfrm>
          <a:prstGeom prst="rect">
            <a:avLst/>
          </a:prstGeom>
        </p:spPr>
      </p:pic>
      <p:pic>
        <p:nvPicPr>
          <p:cNvPr id="16" name="Grafik 9">
            <a:extLst>
              <a:ext uri="{FF2B5EF4-FFF2-40B4-BE49-F238E27FC236}">
                <a16:creationId xmlns:a16="http://schemas.microsoft.com/office/drawing/2014/main" id="{6CC67326-DE66-E3E2-7ED1-70DCE60E10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540" y="1695886"/>
            <a:ext cx="6373375" cy="3648527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318182E9-4D51-BC8C-3347-5045DE641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777" y="1651462"/>
            <a:ext cx="3257883" cy="3717125"/>
          </a:xfrm>
          <a:prstGeom prst="rect">
            <a:avLst/>
          </a:prstGeom>
        </p:spPr>
      </p:pic>
      <p:pic>
        <p:nvPicPr>
          <p:cNvPr id="14" name="Grafik 10" descr="Ein Bild, das Im Haus, Boden, Küche, Person enthält.&#10;&#10;Beschreibung automatisch generiert.">
            <a:extLst>
              <a:ext uri="{FF2B5EF4-FFF2-40B4-BE49-F238E27FC236}">
                <a16:creationId xmlns:a16="http://schemas.microsoft.com/office/drawing/2014/main" id="{DE37E756-4A63-B7FF-5F60-9761B922F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309" y="1615241"/>
            <a:ext cx="4888356" cy="3228711"/>
          </a:xfrm>
          <a:prstGeom prst="rect">
            <a:avLst/>
          </a:prstGeom>
        </p:spPr>
      </p:pic>
      <p:pic>
        <p:nvPicPr>
          <p:cNvPr id="15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711BCB56-0D9F-17AF-E09C-1E3775B69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95" y="1627288"/>
            <a:ext cx="6823597" cy="3848648"/>
          </a:xfrm>
          <a:prstGeom prst="rect">
            <a:avLst/>
          </a:prstGeom>
        </p:spPr>
      </p:pic>
      <p:pic>
        <p:nvPicPr>
          <p:cNvPr id="20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AA943553-29A5-2793-6A24-3A56DB0F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158" y="1532576"/>
            <a:ext cx="8201292" cy="39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3FBC9-5AA6-1245-D3AD-4AE3F609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cs typeface="Arial"/>
              </a:rPr>
              <a:t>FDisk</a:t>
            </a:r>
            <a:r>
              <a:rPr lang="de-DE" dirty="0">
                <a:cs typeface="Arial"/>
              </a:rPr>
              <a:t> 2 Testgruppe</a:t>
            </a:r>
            <a:br>
              <a:rPr lang="en-US" dirty="0"/>
            </a:br>
            <a:r>
              <a:rPr lang="de-DE" dirty="0">
                <a:cs typeface="Arial"/>
              </a:rPr>
              <a:t>BFKDO Baden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6F9247-2F6B-BEED-DCF0-C960DFA3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518497"/>
            <a:ext cx="8135938" cy="1985385"/>
          </a:xfrm>
        </p:spPr>
        <p:txBody>
          <a:bodyPr/>
          <a:lstStyle/>
          <a:p>
            <a:r>
              <a:rPr lang="de-DE" dirty="0">
                <a:cs typeface="Arial"/>
              </a:rPr>
              <a:t>Seit 03-2023 Testgruppe</a:t>
            </a:r>
          </a:p>
          <a:p>
            <a:r>
              <a:rPr lang="de-DE" dirty="0">
                <a:cs typeface="Arial"/>
              </a:rPr>
              <a:t>Ca. 20 Leute</a:t>
            </a:r>
          </a:p>
          <a:p>
            <a:r>
              <a:rPr lang="de-DE" dirty="0">
                <a:cs typeface="Arial"/>
              </a:rPr>
              <a:t>Teams</a:t>
            </a:r>
          </a:p>
        </p:txBody>
      </p:sp>
      <p:pic>
        <p:nvPicPr>
          <p:cNvPr id="4" name="Grafik 4" descr="Ein Bild, das Text, Kommode enthält.&#10;&#10;Beschreibung automatisch generiert.">
            <a:extLst>
              <a:ext uri="{FF2B5EF4-FFF2-40B4-BE49-F238E27FC236}">
                <a16:creationId xmlns:a16="http://schemas.microsoft.com/office/drawing/2014/main" id="{FB16C776-29E0-A0C2-65B2-50C4EED4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44" y="3007735"/>
            <a:ext cx="1039091" cy="9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0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08292-F0D0-D3CB-87D0-24E904CD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Verwalter </a:t>
            </a:r>
            <a:r>
              <a:rPr lang="de-DE" dirty="0" err="1">
                <a:cs typeface="Arial"/>
              </a:rPr>
              <a:t>FDisk</a:t>
            </a:r>
            <a:r>
              <a:rPr lang="de-DE" dirty="0">
                <a:cs typeface="Arial"/>
              </a:rPr>
              <a:t> Schulung</a:t>
            </a:r>
            <a:endParaRPr lang="de-DE" dirty="0"/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727483E2-42C7-6C3D-43EC-62A695883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134" y="1557338"/>
            <a:ext cx="6263370" cy="4392612"/>
          </a:xfrm>
        </p:spPr>
      </p:pic>
    </p:spTree>
    <p:extLst>
      <p:ext uri="{BB962C8B-B14F-4D97-AF65-F5344CB8AC3E}">
        <p14:creationId xmlns:p14="http://schemas.microsoft.com/office/powerpoint/2010/main" val="350138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0EF31-0EF3-25EC-7FC5-8C0C0903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Support</a:t>
            </a:r>
            <a:endParaRPr lang="de-DE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8191A89-50D7-B031-F503-24E720A9E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41039"/>
              </p:ext>
            </p:extLst>
          </p:nvPr>
        </p:nvGraphicFramePr>
        <p:xfrm>
          <a:off x="370681" y="1399241"/>
          <a:ext cx="81359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1719318057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3252513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Themengebiet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Support-Postfach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6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Fdisk@feuerwehr.gv.at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6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Feuerwehr.gv.at (Office 365)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Support@feuerwehr.gv.at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4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ELKOS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Info@elkos.at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4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IT-Allgemein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Edv@feuerwehr.gv.at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95544"/>
                  </a:ext>
                </a:extLst>
              </a:tr>
            </a:tbl>
          </a:graphicData>
        </a:graphic>
      </p:graphicFrame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BC3152E-9691-A8D5-D144-0CC8D197B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2445"/>
              </p:ext>
            </p:extLst>
          </p:nvPr>
        </p:nvGraphicFramePr>
        <p:xfrm>
          <a:off x="1390650" y="384429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289891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62938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Applikation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9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Fdisk</a:t>
                      </a:r>
                      <a:r>
                        <a:rPr lang="de-DE" dirty="0"/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https://app.fdisk.at/ui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3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Fdisk</a:t>
                      </a:r>
                      <a:r>
                        <a:rPr lang="de-DE" dirty="0"/>
                        <a:t> 2.0 Schulung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https://schulung.fdisk.at/ui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216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91421E6-9914-5B5C-91F0-9166FDAC44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63675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DE" altLang="de-DE" sz="4400"/>
              <a:t>VIEL SPASS </a:t>
            </a:r>
            <a:br>
              <a:rPr lang="de-DE" altLang="de-DE" sz="4400"/>
            </a:br>
            <a:r>
              <a:rPr lang="de-DE" altLang="de-DE" sz="4400"/>
              <a:t>BEIM UMSETZEN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33994AC-274B-7300-E103-1947196598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5025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 sz="3200"/>
              <a:t>Nutzt den GRATIS Dienst !!!</a:t>
            </a:r>
          </a:p>
        </p:txBody>
      </p:sp>
      <p:pic>
        <p:nvPicPr>
          <p:cNvPr id="45060" name="Grafik 2" descr="Müder O Fox">
            <a:extLst>
              <a:ext uri="{FF2B5EF4-FFF2-40B4-BE49-F238E27FC236}">
                <a16:creationId xmlns:a16="http://schemas.microsoft.com/office/drawing/2014/main" id="{9820530C-DFB6-85C2-8CF6-C6A8269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281487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71DB896-4894-4AAE-B671-25DC89E22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Mailaccount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9E0EAA-67DF-AB74-48CD-02716E6DE1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de-DE"/>
              <a:t>Da das System auch österreichweit funktionieren soll, baut sich die Mailadresse wie folgt auf: </a:t>
            </a:r>
          </a:p>
          <a:p>
            <a:pPr algn="l" eaLnBrk="1" hangingPunct="1">
              <a:defRPr/>
            </a:pPr>
            <a:endParaRPr lang="de-DE" altLang="de-DE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/>
              <a:t>N – für Niederösterreich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/>
              <a:t>02305 - Feuerwehrnummer (Bezirk und Feuerwehr)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/>
              <a:t>290 – der Standesbuchnummer</a:t>
            </a:r>
            <a:br>
              <a:rPr lang="de-DE" altLang="de-DE"/>
            </a:br>
            <a:endParaRPr lang="de-DE" altLang="de-DE"/>
          </a:p>
          <a:p>
            <a:pPr marL="342900" indent="-342900" algn="l" eaLnBrk="1" hangingPunct="1">
              <a:buFont typeface="Wingdings" panose="05000000000000000000" pitchFamily="2" charset="2"/>
              <a:buChar char="à"/>
              <a:defRPr/>
            </a:pPr>
            <a:r>
              <a:rPr lang="de-DE" altLang="de-DE">
                <a:sym typeface="Wingdings" panose="05000000000000000000" pitchFamily="2" charset="2"/>
              </a:rPr>
              <a:t>Somit </a:t>
            </a:r>
            <a:r>
              <a:rPr lang="de-AT" altLang="de-DE">
                <a:sym typeface="Wingdings" panose="05000000000000000000" pitchFamily="2" charset="2"/>
              </a:rPr>
              <a:t>Mailadresse (=Benutzername) wie folgt:​</a:t>
            </a:r>
          </a:p>
          <a:p>
            <a:pPr algn="l" eaLnBrk="1" hangingPunct="1">
              <a:defRPr/>
            </a:pPr>
            <a:r>
              <a:rPr lang="de-DE">
                <a:latin typeface="Bookman Old Style"/>
                <a:hlinkClick r:id="rId2"/>
              </a:rPr>
              <a:t>N02305290@feuerwehr.gv.at</a:t>
            </a:r>
            <a:endParaRPr lang="de-DE">
              <a:latin typeface="Bookman Old Style"/>
            </a:endParaRPr>
          </a:p>
          <a:p>
            <a:pPr algn="l" eaLnBrk="1" hangingPunct="1">
              <a:defRPr/>
            </a:pPr>
            <a:r>
              <a:rPr lang="de-DE">
                <a:latin typeface="Bookman Old Style"/>
              </a:rPr>
              <a:t>Alias</a:t>
            </a:r>
          </a:p>
          <a:p>
            <a:pPr algn="l" eaLnBrk="1" hangingPunct="1">
              <a:defRPr/>
            </a:pPr>
            <a:r>
              <a:rPr lang="de-DE">
                <a:latin typeface="Bookman Old Style"/>
                <a:hlinkClick r:id="rId3"/>
              </a:rPr>
              <a:t>Christian.schiebinger@feuerwehr.gv.at</a:t>
            </a:r>
            <a:endParaRPr lang="de-DE">
              <a:latin typeface="Bookman Old Style"/>
            </a:endParaRPr>
          </a:p>
          <a:p>
            <a:pPr algn="l" eaLnBrk="1" hangingPunct="1">
              <a:defRPr/>
            </a:pPr>
            <a:endParaRPr lang="de-DE">
              <a:latin typeface="The Hand"/>
            </a:endParaRPr>
          </a:p>
          <a:p>
            <a:pPr algn="l" eaLnBrk="1" hangingPunct="1">
              <a:defRPr/>
            </a:pPr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76D4B2-BC71-E5FC-C21D-8001D6F050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Login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6AC5CC3-2709-16F5-399C-8CA600A825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hlinkClick r:id="rId2"/>
              </a:rPr>
              <a:t>https://www.feuerwehr.gv.at</a:t>
            </a:r>
            <a:endParaRPr lang="de-DE" altLang="de-DE"/>
          </a:p>
          <a:p>
            <a:pPr marL="342900" indent="-342900" algn="l" eaLnBrk="1" hangingPunct="1">
              <a:buFontTx/>
              <a:buChar char="•"/>
            </a:pPr>
            <a:r>
              <a:rPr lang="de-DE" altLang="de-DE"/>
              <a:t>Oder über noe122.at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/>
              <a:t>Fachinfos | Informationstechnologie | feuerwehr.gv.at</a:t>
            </a:r>
            <a:br>
              <a:rPr lang="de-DE" altLang="de-DE"/>
            </a:br>
            <a:r>
              <a:rPr lang="de-DE" altLang="de-DE">
                <a:sym typeface="Wingdings" panose="05000000000000000000" pitchFamily="2" charset="2"/>
              </a:rPr>
              <a:t> Hier sind auch Infos usw. erhältlich</a:t>
            </a:r>
          </a:p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Benutzer / Kennwort  n021…. </a:t>
            </a: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DF93FFA1-6516-4692-A468-62C237B8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06738"/>
            <a:ext cx="282575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A338234F-D5F8-432A-8BEF-9E3A73A5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22613"/>
            <a:ext cx="244792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rafik 5" descr="Erstaunter O Fuchs">
            <a:extLst>
              <a:ext uri="{FF2B5EF4-FFF2-40B4-BE49-F238E27FC236}">
                <a16:creationId xmlns:a16="http://schemas.microsoft.com/office/drawing/2014/main" id="{0217C3F4-2209-6C8D-BA79-BD819CAD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492375"/>
            <a:ext cx="6302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7C78C3A-7207-9366-676A-2C398AC212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Office 365 Übersicht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4977DB8-6988-6B5D-9EBA-48BFC08921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Nach Login – stehen alle Funktion ONLINE (!) zur Verfügung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Keine Updates notwendig, Security…</a:t>
            </a:r>
          </a:p>
        </p:txBody>
      </p:sp>
      <p:pic>
        <p:nvPicPr>
          <p:cNvPr id="18436" name="Grafik 4">
            <a:extLst>
              <a:ext uri="{FF2B5EF4-FFF2-40B4-BE49-F238E27FC236}">
                <a16:creationId xmlns:a16="http://schemas.microsoft.com/office/drawing/2014/main" id="{A99002F0-1F96-026B-96CA-02128E28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7119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38D566F-2E79-7188-4B94-538FA3ADE5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Outlook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FD4E4B-FCF6-F78C-E86B-EFD98CBED5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Mailfunktionen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Somit wenn Zugriff auf die Handy App nicht möglich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Online über feuerwehr.gv.at einsteigen und Mails lesen </a:t>
            </a:r>
          </a:p>
        </p:txBody>
      </p:sp>
      <p:pic>
        <p:nvPicPr>
          <p:cNvPr id="19460" name="Grafik 2" descr="Whatever O Fox">
            <a:extLst>
              <a:ext uri="{FF2B5EF4-FFF2-40B4-BE49-F238E27FC236}">
                <a16:creationId xmlns:a16="http://schemas.microsoft.com/office/drawing/2014/main" id="{8DC07FDF-DBB7-5C30-545B-03751502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3414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afik 5">
            <a:extLst>
              <a:ext uri="{FF2B5EF4-FFF2-40B4-BE49-F238E27FC236}">
                <a16:creationId xmlns:a16="http://schemas.microsoft.com/office/drawing/2014/main" id="{FAFD0808-B104-763A-2385-DA5E307D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509838"/>
            <a:ext cx="84931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C2FCB65-67D7-BBD5-7D99-6C4E88C8E9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Outlook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EF6DB25-CFAC-2D39-F956-C3E866E387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Adressen „online“ verfügbar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de-DE" altLang="de-DE">
                <a:sym typeface="Wingdings" panose="05000000000000000000" pitchFamily="2" charset="2"/>
              </a:rPr>
              <a:t>Man findet die Mitglieder der feuerwehr.gv.at „Community“</a:t>
            </a:r>
          </a:p>
        </p:txBody>
      </p:sp>
      <p:pic>
        <p:nvPicPr>
          <p:cNvPr id="20484" name="Grafik 3">
            <a:extLst>
              <a:ext uri="{FF2B5EF4-FFF2-40B4-BE49-F238E27FC236}">
                <a16:creationId xmlns:a16="http://schemas.microsoft.com/office/drawing/2014/main" id="{E176D02B-45F5-3EE8-81E3-196F6D21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675562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F14F3C7-42D3-1B69-1F27-865B321093E6}"/>
              </a:ext>
            </a:extLst>
          </p:cNvPr>
          <p:cNvSpPr/>
          <p:nvPr/>
        </p:nvSpPr>
        <p:spPr>
          <a:xfrm>
            <a:off x="5746750" y="3317875"/>
            <a:ext cx="1871663" cy="649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20486" name="Grafik 7">
            <a:extLst>
              <a:ext uri="{FF2B5EF4-FFF2-40B4-BE49-F238E27FC236}">
                <a16:creationId xmlns:a16="http://schemas.microsoft.com/office/drawing/2014/main" id="{986BFA1C-5C5C-DFEE-480F-2C3FAC32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2533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0C27CBD-7981-CB54-1D81-676F63020C6E}"/>
              </a:ext>
            </a:extLst>
          </p:cNvPr>
          <p:cNvCxnSpPr>
            <a:cxnSpLocks/>
          </p:cNvCxnSpPr>
          <p:nvPr/>
        </p:nvCxnSpPr>
        <p:spPr>
          <a:xfrm flipH="1">
            <a:off x="5940425" y="1327150"/>
            <a:ext cx="1584325" cy="1597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2CB4B26-D8D6-62DE-2845-82FE5B699C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0"/>
            <a:ext cx="8280400" cy="841375"/>
          </a:xfrm>
        </p:spPr>
        <p:txBody>
          <a:bodyPr anchor="ctr"/>
          <a:lstStyle/>
          <a:p>
            <a:pPr algn="l" eaLnBrk="1" hangingPunct="1"/>
            <a:r>
              <a:rPr lang="de-DE" altLang="de-DE" sz="4400"/>
              <a:t>Outlook - Mailweiterleitung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6473D3-DCCB-EA5F-7DE8-5DC719A6E1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981075"/>
            <a:ext cx="8280400" cy="4895850"/>
          </a:xfrm>
        </p:spPr>
        <p:txBody>
          <a:bodyPr/>
          <a:lstStyle/>
          <a:p>
            <a:pPr marL="342900" indent="-342900" algn="l" eaLnBrk="1" hangingPunct="1">
              <a:buFontTx/>
              <a:buChar char="•"/>
            </a:pPr>
            <a:r>
              <a:rPr lang="de-DE" altLang="de-DE">
                <a:sym typeface="Wingdings" panose="05000000000000000000" pitchFamily="2" charset="2"/>
              </a:rPr>
              <a:t>Besser die Regeln verwenden (Einstellungen)</a:t>
            </a:r>
          </a:p>
        </p:txBody>
      </p:sp>
      <p:pic>
        <p:nvPicPr>
          <p:cNvPr id="21508" name="Grafik 2">
            <a:extLst>
              <a:ext uri="{FF2B5EF4-FFF2-40B4-BE49-F238E27FC236}">
                <a16:creationId xmlns:a16="http://schemas.microsoft.com/office/drawing/2014/main" id="{D5AA6E4F-A3FE-91B5-3E95-44477037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44638"/>
            <a:ext cx="34559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3B16A2CF-9025-91AB-6F1B-79CC363A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695575"/>
            <a:ext cx="770413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86B8773-037C-18CB-439F-AAF8DAC29FB4}"/>
              </a:ext>
            </a:extLst>
          </p:cNvPr>
          <p:cNvCxnSpPr>
            <a:cxnSpLocks/>
          </p:cNvCxnSpPr>
          <p:nvPr/>
        </p:nvCxnSpPr>
        <p:spPr>
          <a:xfrm flipH="1">
            <a:off x="1476375" y="1773238"/>
            <a:ext cx="2303463" cy="1079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2CF460A094084FA6E3797EB2360D5D" ma:contentTypeVersion="4" ma:contentTypeDescription="Ein neues Dokument erstellen." ma:contentTypeScope="" ma:versionID="00b342fe6fa2964aa9000a2ad2cfbf12">
  <xsd:schema xmlns:xsd="http://www.w3.org/2001/XMLSchema" xmlns:xs="http://www.w3.org/2001/XMLSchema" xmlns:p="http://schemas.microsoft.com/office/2006/metadata/properties" xmlns:ns2="f01c73a8-c9d2-4891-b196-ad889d79b2e1" targetNamespace="http://schemas.microsoft.com/office/2006/metadata/properties" ma:root="true" ma:fieldsID="d2cd73fe62c1f0b2643dd391fd39649f" ns2:_="">
    <xsd:import namespace="f01c73a8-c9d2-4891-b196-ad889d79b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c73a8-c9d2-4891-b196-ad889d79b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F4D29-B5D9-4CA6-8BD2-A4BD0F7AC5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83591-A3ED-4D59-AB09-46FCB1173E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C22FC1-C09F-4810-80E7-2951F6D6BA32}">
  <ds:schemaRefs>
    <ds:schemaRef ds:uri="f01c73a8-c9d2-4891-b196-ad889d79b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Bildschirmpräsentation (4:3)</PresentationFormat>
  <Paragraphs>143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Bookman Old Style</vt:lpstr>
      <vt:lpstr>Kravitz Thermal</vt:lpstr>
      <vt:lpstr>The Hand</vt:lpstr>
      <vt:lpstr>Wingdings</vt:lpstr>
      <vt:lpstr>Standarddesign</vt:lpstr>
      <vt:lpstr>Office365 Verwalterfortbildung 2023</vt:lpstr>
      <vt:lpstr>Office365 – mehr als nur „Mail“</vt:lpstr>
      <vt:lpstr>Eckdaten Feuerwehr.gv.at</vt:lpstr>
      <vt:lpstr>Mailaccount</vt:lpstr>
      <vt:lpstr>Login</vt:lpstr>
      <vt:lpstr>Office 365 Übersicht</vt:lpstr>
      <vt:lpstr>Outlook</vt:lpstr>
      <vt:lpstr>Outlook</vt:lpstr>
      <vt:lpstr>Outlook - Mailweiterleitung</vt:lpstr>
      <vt:lpstr>Outlook - Mailweiterleitung</vt:lpstr>
      <vt:lpstr>Office 365 EXCEL</vt:lpstr>
      <vt:lpstr>Office 365 EXCEL</vt:lpstr>
      <vt:lpstr>Office 365 TIPP</vt:lpstr>
      <vt:lpstr>One Drive</vt:lpstr>
      <vt:lpstr>One Drive</vt:lpstr>
      <vt:lpstr>One Drive</vt:lpstr>
      <vt:lpstr>One Drive</vt:lpstr>
      <vt:lpstr>One Drive</vt:lpstr>
      <vt:lpstr>Powerpoint</vt:lpstr>
      <vt:lpstr>TEAMS</vt:lpstr>
      <vt:lpstr>TEAMS</vt:lpstr>
      <vt:lpstr>TEAMS - Voraussetzungen</vt:lpstr>
      <vt:lpstr>TEAMS - Voraussetzungen</vt:lpstr>
      <vt:lpstr>TEAMS - Voraussetzungen</vt:lpstr>
      <vt:lpstr>TEAMS – Im Betrieb</vt:lpstr>
      <vt:lpstr>TEAMS – Im Betrieb</vt:lpstr>
      <vt:lpstr>Office365 am Handy / Tablet</vt:lpstr>
      <vt:lpstr>Lizenz beantragen Dienstpostenplan</vt:lpstr>
      <vt:lpstr>Gewichtung und Wiki</vt:lpstr>
      <vt:lpstr>E-Learning</vt:lpstr>
      <vt:lpstr>Dienstanweisung 1.1.11</vt:lpstr>
      <vt:lpstr>FDISK 2.16.0</vt:lpstr>
      <vt:lpstr>FDisk 2 Testgruppe BFKDO Baden</vt:lpstr>
      <vt:lpstr>Verwalter FDisk Schulung</vt:lpstr>
      <vt:lpstr>Support</vt:lpstr>
      <vt:lpstr>VIEL SPASS  BEIM UMSETZEN</vt:lpstr>
    </vt:vector>
  </TitlesOfParts>
  <Company>Amt der NÖ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FWSG</dc:creator>
  <cp:lastModifiedBy>Christian Schiebinger</cp:lastModifiedBy>
  <cp:revision>29</cp:revision>
  <dcterms:created xsi:type="dcterms:W3CDTF">2007-07-17T09:47:22Z</dcterms:created>
  <dcterms:modified xsi:type="dcterms:W3CDTF">2023-04-21T08:32:35Z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2023-03-09T14:11:56Z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78a8ff94-215c-4eef-ade6-237733c7c929</vt:lpwstr>
  </property>
  <property fmtid="{D5CDD505-2E9C-101B-9397-08002B2CF9AE}" pid="8" name="MSIP_Label_9d258917-277f-42cd-a3cd-14c4e9ee58bc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ContentTypeId">
    <vt:lpwstr>0x010100D92CF460A094084FA6E3797EB2360D5D</vt:lpwstr>
  </property>
</Properties>
</file>