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9FC"/>
    <a:srgbClr val="FFED00"/>
    <a:srgbClr val="0075B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759BE5-B97D-428F-98A1-287710BC68CD}" v="26" dt="2021-10-05T17:00:49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gler Christian" userId="c06dc267-34e5-4964-b94c-4a2c9e11f7ed" providerId="ADAL" clId="{57759BE5-B97D-428F-98A1-287710BC68CD}"/>
    <pc:docChg chg="custSel modSld">
      <pc:chgData name="Zagler Christian" userId="c06dc267-34e5-4964-b94c-4a2c9e11f7ed" providerId="ADAL" clId="{57759BE5-B97D-428F-98A1-287710BC68CD}" dt="2021-10-05T17:09:53.874" v="61" actId="1076"/>
      <pc:docMkLst>
        <pc:docMk/>
      </pc:docMkLst>
      <pc:sldChg chg="modSp mod">
        <pc:chgData name="Zagler Christian" userId="c06dc267-34e5-4964-b94c-4a2c9e11f7ed" providerId="ADAL" clId="{57759BE5-B97D-428F-98A1-287710BC68CD}" dt="2021-10-05T16:56:07.727" v="21" actId="3626"/>
        <pc:sldMkLst>
          <pc:docMk/>
          <pc:sldMk cId="1153244169" sldId="257"/>
        </pc:sldMkLst>
        <pc:spChg chg="mod">
          <ac:chgData name="Zagler Christian" userId="c06dc267-34e5-4964-b94c-4a2c9e11f7ed" providerId="ADAL" clId="{57759BE5-B97D-428F-98A1-287710BC68CD}" dt="2021-10-05T16:56:07.727" v="21" actId="3626"/>
          <ac:spMkLst>
            <pc:docMk/>
            <pc:sldMk cId="1153244169" sldId="257"/>
            <ac:spMk id="3" creationId="{00000000-0000-0000-0000-000000000000}"/>
          </ac:spMkLst>
        </pc:spChg>
      </pc:sldChg>
      <pc:sldChg chg="addSp modSp mod">
        <pc:chgData name="Zagler Christian" userId="c06dc267-34e5-4964-b94c-4a2c9e11f7ed" providerId="ADAL" clId="{57759BE5-B97D-428F-98A1-287710BC68CD}" dt="2021-10-05T17:09:53.874" v="61" actId="1076"/>
        <pc:sldMkLst>
          <pc:docMk/>
          <pc:sldMk cId="3615593360" sldId="259"/>
        </pc:sldMkLst>
        <pc:spChg chg="mod">
          <ac:chgData name="Zagler Christian" userId="c06dc267-34e5-4964-b94c-4a2c9e11f7ed" providerId="ADAL" clId="{57759BE5-B97D-428F-98A1-287710BC68CD}" dt="2021-10-05T17:01:04.284" v="58" actId="20577"/>
          <ac:spMkLst>
            <pc:docMk/>
            <pc:sldMk cId="3615593360" sldId="259"/>
            <ac:spMk id="3" creationId="{00000000-0000-0000-0000-000000000000}"/>
          </ac:spMkLst>
        </pc:spChg>
        <pc:picChg chg="add mod">
          <ac:chgData name="Zagler Christian" userId="c06dc267-34e5-4964-b94c-4a2c9e11f7ed" providerId="ADAL" clId="{57759BE5-B97D-428F-98A1-287710BC68CD}" dt="2021-10-05T17:09:53.874" v="61" actId="1076"/>
          <ac:picMkLst>
            <pc:docMk/>
            <pc:sldMk cId="3615593360" sldId="259"/>
            <ac:picMk id="5" creationId="{D8A55258-7FD2-4909-B42C-B2441C32F3C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60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0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15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19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48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99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15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13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94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47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953-1F5C-43B3-9EC9-3EDE8928DB57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7FB5F-B3C6-40DA-B0CB-269F3B515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47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9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 rot="16200000">
            <a:off x="8404092" y="3069480"/>
            <a:ext cx="6857039" cy="72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612" y="6138000"/>
            <a:ext cx="12192000" cy="72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043311" cy="4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344025" y="6146800"/>
            <a:ext cx="95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B3953-1F5C-43B3-9EC9-3EDE8928DB57}" type="datetimeFigureOut">
              <a:rPr lang="de-DE" smtClean="0"/>
              <a:t>31.01.2022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95675" y="6146800"/>
            <a:ext cx="5753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91775" y="6146800"/>
            <a:ext cx="489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7FB5F-B3C6-40DA-B0CB-269F3B515DF2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144" y="5184000"/>
            <a:ext cx="1391035" cy="1800000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11880770" y="414839"/>
            <a:ext cx="97200" cy="5040000"/>
          </a:xfrm>
          <a:prstGeom prst="rect">
            <a:avLst/>
          </a:prstGeom>
          <a:solidFill>
            <a:srgbClr val="0075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745440" y="1554932"/>
            <a:ext cx="93600" cy="10080000"/>
          </a:xfrm>
          <a:prstGeom prst="rect">
            <a:avLst/>
          </a:prstGeom>
          <a:solidFill>
            <a:srgbClr val="0075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 rot="16200000">
            <a:off x="5705930" y="1557342"/>
            <a:ext cx="93600" cy="10260000"/>
          </a:xfrm>
          <a:prstGeom prst="rect">
            <a:avLst/>
          </a:prstGeom>
          <a:solidFill>
            <a:srgbClr val="FFE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 userDrawn="1"/>
        </p:nvGrpSpPr>
        <p:grpSpPr>
          <a:xfrm>
            <a:off x="621511" y="237220"/>
            <a:ext cx="11503449" cy="6749161"/>
            <a:chOff x="621511" y="237220"/>
            <a:chExt cx="11503449" cy="6749161"/>
          </a:xfrm>
        </p:grpSpPr>
        <p:sp>
          <p:nvSpPr>
            <p:cNvPr id="9" name="Rechteck 8"/>
            <p:cNvSpPr/>
            <p:nvPr userDrawn="1"/>
          </p:nvSpPr>
          <p:spPr>
            <a:xfrm>
              <a:off x="11976751" y="237220"/>
              <a:ext cx="97200" cy="5220000"/>
            </a:xfrm>
            <a:prstGeom prst="rect">
              <a:avLst/>
            </a:prstGeom>
            <a:solidFill>
              <a:srgbClr val="FFE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25" y="5186381"/>
              <a:ext cx="1391035" cy="1800000"/>
            </a:xfrm>
            <a:prstGeom prst="rect">
              <a:avLst/>
            </a:prstGeom>
          </p:spPr>
        </p:pic>
        <p:sp>
          <p:nvSpPr>
            <p:cNvPr id="17" name="Rechteck 16"/>
            <p:cNvSpPr/>
            <p:nvPr userDrawn="1"/>
          </p:nvSpPr>
          <p:spPr>
            <a:xfrm>
              <a:off x="11879551" y="417220"/>
              <a:ext cx="97200" cy="5040000"/>
            </a:xfrm>
            <a:prstGeom prst="rect">
              <a:avLst/>
            </a:prstGeom>
            <a:solidFill>
              <a:srgbClr val="0075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/>
            <p:cNvSpPr/>
            <p:nvPr userDrawn="1"/>
          </p:nvSpPr>
          <p:spPr>
            <a:xfrm rot="16200000">
              <a:off x="5744221" y="1557313"/>
              <a:ext cx="93600" cy="10080000"/>
            </a:xfrm>
            <a:prstGeom prst="rect">
              <a:avLst/>
            </a:prstGeom>
            <a:solidFill>
              <a:srgbClr val="0075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/>
            <p:cNvSpPr/>
            <p:nvPr userDrawn="1"/>
          </p:nvSpPr>
          <p:spPr>
            <a:xfrm rot="16200000">
              <a:off x="5704711" y="1559723"/>
              <a:ext cx="93600" cy="10260000"/>
            </a:xfrm>
            <a:prstGeom prst="rect">
              <a:avLst/>
            </a:prstGeom>
            <a:solidFill>
              <a:srgbClr val="FFE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1" name="Textfeld 20"/>
          <p:cNvSpPr txBox="1"/>
          <p:nvPr userDrawn="1"/>
        </p:nvSpPr>
        <p:spPr>
          <a:xfrm>
            <a:off x="749801" y="6132826"/>
            <a:ext cx="2650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i="1">
                <a:latin typeface="Arial" panose="020B0604020202020204" pitchFamily="34" charset="0"/>
                <a:cs typeface="Arial" panose="020B0604020202020204" pitchFamily="34" charset="0"/>
              </a:rPr>
              <a:t>Niederösterreichischer </a:t>
            </a:r>
            <a:r>
              <a:rPr lang="de-DE" sz="800" b="1" i="1" dirty="0">
                <a:latin typeface="Arial" panose="020B0604020202020204" pitchFamily="34" charset="0"/>
                <a:cs typeface="Arial" panose="020B0604020202020204" pitchFamily="34" charset="0"/>
              </a:rPr>
              <a:t>Landesfeuerwehrverband</a:t>
            </a:r>
          </a:p>
          <a:p>
            <a:r>
              <a:rPr lang="de-DE" sz="1400" dirty="0">
                <a:solidFill>
                  <a:schemeClr val="bg1">
                    <a:lumMod val="50000"/>
                  </a:schemeClr>
                </a:solidFill>
                <a:latin typeface="Kravitz" panose="00000400000000000000" pitchFamily="2" charset="0"/>
              </a:rPr>
              <a:t>Landesfeuerwehrkommando</a:t>
            </a:r>
          </a:p>
        </p:txBody>
      </p:sp>
    </p:spTree>
    <p:extLst>
      <p:ext uri="{BB962C8B-B14F-4D97-AF65-F5344CB8AC3E}">
        <p14:creationId xmlns:p14="http://schemas.microsoft.com/office/powerpoint/2010/main" val="217970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e122.at/downloads-hauptkategorie/formulare/feuerwehrf%C3%BChrerschein/antrag-ausstellung-feuerwehrfuehrerschei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e122.at/service/downloads-und-formulare/formula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oe122.at/dienstanweisungen/da_2-2-1-lenkberechtigung-5500-k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Feuerwehrführerschein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gültiger ziviler Führerschein C/C1 muss bei der Beantragung vorhanden sein</a:t>
            </a:r>
          </a:p>
          <a:p>
            <a:r>
              <a:rPr lang="de-DE" dirty="0"/>
              <a:t>nur gültig in Österreich und Deutschland</a:t>
            </a:r>
          </a:p>
          <a:p>
            <a:r>
              <a:rPr lang="de-DE" dirty="0"/>
              <a:t>Beantragung beim LFKDO</a:t>
            </a:r>
          </a:p>
          <a:p>
            <a:pPr lvl="1"/>
            <a:r>
              <a:rPr lang="de-DE" dirty="0">
                <a:hlinkClick r:id="rId2"/>
              </a:rPr>
              <a:t>Antragsformular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2 Passfotos</a:t>
            </a:r>
          </a:p>
          <a:p>
            <a:pPr lvl="1"/>
            <a:r>
              <a:rPr lang="de-DE" dirty="0"/>
              <a:t>Kopie des zivilen Führerscheines (Vorder- und Rückseite!)</a:t>
            </a:r>
          </a:p>
          <a:p>
            <a:r>
              <a:rPr lang="de-DE" dirty="0"/>
              <a:t>Eintragung durch LFKDO im FDISK unter „Feuerwehrführerscheine“</a:t>
            </a:r>
          </a:p>
          <a:p>
            <a:r>
              <a:rPr lang="de-DE" dirty="0"/>
              <a:t>Zusendung des Feuerwehrführerscheines per Post an die FW</a:t>
            </a:r>
          </a:p>
        </p:txBody>
      </p:sp>
    </p:spTree>
    <p:extLst>
      <p:ext uri="{BB962C8B-B14F-4D97-AF65-F5344CB8AC3E}">
        <p14:creationId xmlns:p14="http://schemas.microsoft.com/office/powerpoint/2010/main" val="115324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Feuerwehrführerschein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10 Jahre gültig</a:t>
            </a:r>
          </a:p>
          <a:p>
            <a:r>
              <a:rPr lang="de-DE" dirty="0"/>
              <a:t>Verlängerung </a:t>
            </a:r>
            <a:r>
              <a:rPr lang="de-DE" b="1" u="sng" dirty="0"/>
              <a:t>VOR</a:t>
            </a:r>
            <a:r>
              <a:rPr lang="de-DE" dirty="0"/>
              <a:t> Ablauf der Gültigkeit durch einen Arzt</a:t>
            </a:r>
          </a:p>
          <a:p>
            <a:pPr lvl="1"/>
            <a:r>
              <a:rPr lang="de-DE" dirty="0"/>
              <a:t>bei rechtzeitiger Verlängerung muss die Lenkberechtigung C/C1 nicht vorliegen</a:t>
            </a:r>
          </a:p>
          <a:p>
            <a:pPr lvl="1"/>
            <a:r>
              <a:rPr lang="de-DE" dirty="0"/>
              <a:t>Eintragung des Arztes auf der Rückseite des Feuerwehrführerscheines</a:t>
            </a:r>
          </a:p>
          <a:p>
            <a:pPr lvl="1"/>
            <a:r>
              <a:rPr lang="de-DE" dirty="0"/>
              <a:t>Eintragung durch die FF im FDISK unter „Untersuchungen“</a:t>
            </a:r>
          </a:p>
          <a:p>
            <a:r>
              <a:rPr lang="de-DE" dirty="0"/>
              <a:t>bei Abhandenkommen des Feuerwehrführerscheines</a:t>
            </a:r>
          </a:p>
          <a:p>
            <a:pPr lvl="1"/>
            <a:r>
              <a:rPr lang="de-DE" dirty="0"/>
              <a:t>Neue Beantragung </a:t>
            </a:r>
          </a:p>
          <a:p>
            <a:pPr lvl="1"/>
            <a:r>
              <a:rPr lang="de-DE" dirty="0"/>
              <a:t>Diebstahls- oder Verlustanzeige muss beigelegt werden</a:t>
            </a:r>
          </a:p>
          <a:p>
            <a:r>
              <a:rPr lang="de-DE" dirty="0"/>
              <a:t>Alle Infos auf der Homepage (mit dem FDISK Zugang einloggen!)</a:t>
            </a:r>
          </a:p>
          <a:p>
            <a:pPr lvl="1"/>
            <a:r>
              <a:rPr lang="de-DE" dirty="0">
                <a:hlinkClick r:id="rId2"/>
              </a:rPr>
              <a:t>https://www.noe122.at/service/downloads-und-formulare/formulare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54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Lenkberechtigung 5,5t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Dienstanweisung 2.2.1</a:t>
            </a:r>
            <a:r>
              <a:rPr lang="de-DE" dirty="0"/>
              <a:t> (FDISK Login erforderlich)</a:t>
            </a:r>
          </a:p>
          <a:p>
            <a:r>
              <a:rPr lang="de-DE" dirty="0"/>
              <a:t>Voraussetzung ziviler Führerschein Klasse B</a:t>
            </a:r>
          </a:p>
          <a:p>
            <a:r>
              <a:rPr lang="de-DE" dirty="0"/>
              <a:t>Theoretische und praktische Ausbildung sowie Prüfung in der Feuerwehr</a:t>
            </a:r>
          </a:p>
          <a:p>
            <a:r>
              <a:rPr lang="de-DE" dirty="0"/>
              <a:t>Beantragung im FDISK</a:t>
            </a:r>
          </a:p>
          <a:p>
            <a:pPr lvl="1"/>
            <a:r>
              <a:rPr lang="de-DE" dirty="0"/>
              <a:t>Hochladen einer Führerscheinkopie</a:t>
            </a:r>
          </a:p>
          <a:p>
            <a:pPr lvl="1"/>
            <a:r>
              <a:rPr lang="de-DE" dirty="0"/>
              <a:t>Zivile Klasse B unter „gesetzliche Fahrgenehmigungen“ eintragen</a:t>
            </a:r>
          </a:p>
          <a:p>
            <a:pPr lvl="1"/>
            <a:r>
              <a:rPr lang="de-DE" dirty="0"/>
              <a:t>Zum Absenden auf den grünen Punkt drücken </a:t>
            </a:r>
          </a:p>
          <a:p>
            <a:pPr marL="457200" lvl="1" indent="0">
              <a:buNone/>
            </a:pPr>
            <a:r>
              <a:rPr lang="de-DE" dirty="0"/>
              <a:t>   (richtig Abgesendet = Status „Angesucht“)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8A55258-7FD2-4909-B42C-B2441C32F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29000"/>
            <a:ext cx="5267165" cy="11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59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Ing.  Magdalena Draxler"/>
    <f:field ref="FSCFOLIO_1_1001_FieldCurrentDate" text="31.08.2021 16:50"/>
    <f:field ref="CCAPRECONFIG_15_1001_Objektname" text="PPP_Vorlage_LFKDO" edit="true"/>
    <f:field ref="CCAPRECONFIG_15_1001_Objektname" text="PPP_Vorlage_LFKDO" edit="true"/>
    <f:field ref="objname" text="PPP_Vorlage_LFKDO" edit="true"/>
    <f:field ref="objsubject" text="" edit="true"/>
    <f:field ref="objcreatedby" text="Draxler, Magdalena, Ing. "/>
    <f:field ref="objcreatedat" date="2021-08-31T15:23:01" text="31.08.2021 15:23:01"/>
    <f:field ref="objchangedby" text="Draxler, Magdalena, Ing. "/>
    <f:field ref="objmodifiedat" date="2021-08-31T16:50:00" text="31.08.2021 16:50:00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Breitbild</PresentationFormat>
  <Paragraphs>29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Kravitz</vt:lpstr>
      <vt:lpstr>Office</vt:lpstr>
      <vt:lpstr>Feuerwehrführerschein</vt:lpstr>
      <vt:lpstr>Feuerwehrführerschein</vt:lpstr>
      <vt:lpstr>Lenkberechtigung 5,5t</vt:lpstr>
    </vt:vector>
  </TitlesOfParts>
  <Company>NÖ Landesfeuerwehrverband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Hübl Christian</dc:creator>
  <cp:lastModifiedBy>Brandschutz Jost</cp:lastModifiedBy>
  <cp:revision>8</cp:revision>
  <dcterms:created xsi:type="dcterms:W3CDTF">2019-02-06T08:29:57Z</dcterms:created>
  <dcterms:modified xsi:type="dcterms:W3CDTF">2022-01-31T15:57:55Z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LFKDONOECFG@15.1700:Fileresponsible">
    <vt:lpwstr>Draxler Magdalena, Ing.  (OBI - 19101 / BM - 99)</vt:lpwstr>
  </property>
  <property fmtid="{D5CDD505-2E9C-101B-9397-08002B2CF9AE}" pid="3" name="FSC#LFKDONOECFG@15.1700:FileresponsibleSignatureGrade">
    <vt:lpwstr>Brandmeister</vt:lpwstr>
  </property>
  <property fmtid="{D5CDD505-2E9C-101B-9397-08002B2CF9AE}" pid="4" name="FSC#LFKDONOECFG@15.1700:FileresponsibleSignatureGradeShortVersion">
    <vt:lpwstr>BM</vt:lpwstr>
  </property>
  <property fmtid="{D5CDD505-2E9C-101B-9397-08002B2CF9AE}" pid="5" name="FSC#LFKDONOECFG@15.1700:FileresponsibleFullName">
    <vt:lpwstr>Ing.  Magdalena Draxler</vt:lpwstr>
  </property>
  <property fmtid="{D5CDD505-2E9C-101B-9397-08002B2CF9AE}" pid="6" name="FSC#LFKDONOECFG@15.1700:FileresponsibleTitle">
    <vt:lpwstr>Ing. </vt:lpwstr>
  </property>
  <property fmtid="{D5CDD505-2E9C-101B-9397-08002B2CF9AE}" pid="7" name="FSC#LFKDONOECFG@15.1700:FileresponsiblePostTitle">
    <vt:lpwstr/>
  </property>
  <property fmtid="{D5CDD505-2E9C-101B-9397-08002B2CF9AE}" pid="8" name="FSC#LFKDONOECFG@15.1700:FileresponsibleFirstname">
    <vt:lpwstr>Magdalena</vt:lpwstr>
  </property>
  <property fmtid="{D5CDD505-2E9C-101B-9397-08002B2CF9AE}" pid="9" name="FSC#LFKDONOECFG@15.1700:FileresponsibleSurname">
    <vt:lpwstr>Draxler</vt:lpwstr>
  </property>
  <property fmtid="{D5CDD505-2E9C-101B-9397-08002B2CF9AE}" pid="10" name="FSC#LFKDONOECFG@15.1700:FileresponsibleEmail">
    <vt:lpwstr>magdalena.draxler@feuerwehr.gv.at</vt:lpwstr>
  </property>
  <property fmtid="{D5CDD505-2E9C-101B-9397-08002B2CF9AE}" pid="11" name="FSC#LFKDONOECFG@15.1700:ApprovedSignatureGrade">
    <vt:lpwstr/>
  </property>
  <property fmtid="{D5CDD505-2E9C-101B-9397-08002B2CF9AE}" pid="12" name="FSC#LFKDONOECFG@15.1700:ApprovedSignatureGradeShortVersion">
    <vt:lpwstr/>
  </property>
  <property fmtid="{D5CDD505-2E9C-101B-9397-08002B2CF9AE}" pid="13" name="FSC#LFKDONOECFG@15.1700:ApproverPostTitle">
    <vt:lpwstr/>
  </property>
  <property fmtid="{D5CDD505-2E9C-101B-9397-08002B2CF9AE}" pid="14" name="FSC#LFKDONOECFG@15.1700:SubFileDocumentTitle">
    <vt:lpwstr/>
  </property>
  <property fmtid="{D5CDD505-2E9C-101B-9397-08002B2CF9AE}" pid="15" name="FSC#LFKDONOECFG@15.1700:SubFileTitle">
    <vt:lpwstr/>
  </property>
  <property fmtid="{D5CDD505-2E9C-101B-9397-08002B2CF9AE}" pid="16" name="FSC#LFKDONOECFG@15.1700:DepartmentHousenumber">
    <vt:lpwstr>108</vt:lpwstr>
  </property>
  <property fmtid="{D5CDD505-2E9C-101B-9397-08002B2CF9AE}" pid="17" name="FSC#COOELAK@1.1001:Subject">
    <vt:lpwstr/>
  </property>
  <property fmtid="{D5CDD505-2E9C-101B-9397-08002B2CF9AE}" pid="18" name="FSC#COOELAK@1.1001:FileReference">
    <vt:lpwstr/>
  </property>
  <property fmtid="{D5CDD505-2E9C-101B-9397-08002B2CF9AE}" pid="19" name="FSC#COOELAK@1.1001:FileRefYear">
    <vt:lpwstr/>
  </property>
  <property fmtid="{D5CDD505-2E9C-101B-9397-08002B2CF9AE}" pid="20" name="FSC#COOELAK@1.1001:FileRefOrdinal">
    <vt:lpwstr/>
  </property>
  <property fmtid="{D5CDD505-2E9C-101B-9397-08002B2CF9AE}" pid="21" name="FSC#COOELAK@1.1001:FileRefOU">
    <vt:lpwstr/>
  </property>
  <property fmtid="{D5CDD505-2E9C-101B-9397-08002B2CF9AE}" pid="22" name="FSC#COOELAK@1.1001:Organization">
    <vt:lpwstr/>
  </property>
  <property fmtid="{D5CDD505-2E9C-101B-9397-08002B2CF9AE}" pid="23" name="FSC#COOELAK@1.1001:Owner">
    <vt:lpwstr>Draxler Magdalena, Ing.  (OBI - 19101 / BM - 99)</vt:lpwstr>
  </property>
  <property fmtid="{D5CDD505-2E9C-101B-9397-08002B2CF9AE}" pid="24" name="FSC#COOELAK@1.1001:OwnerExtension">
    <vt:lpwstr>16670</vt:lpwstr>
  </property>
  <property fmtid="{D5CDD505-2E9C-101B-9397-08002B2CF9AE}" pid="25" name="FSC#COOELAK@1.1001:OwnerFaxExtension">
    <vt:lpwstr/>
  </property>
  <property fmtid="{D5CDD505-2E9C-101B-9397-08002B2CF9AE}" pid="26" name="FSC#COOELAK@1.1001:DispatchedBy">
    <vt:lpwstr/>
  </property>
  <property fmtid="{D5CDD505-2E9C-101B-9397-08002B2CF9AE}" pid="27" name="FSC#COOELAK@1.1001:DispatchedAt">
    <vt:lpwstr/>
  </property>
  <property fmtid="{D5CDD505-2E9C-101B-9397-08002B2CF9AE}" pid="28" name="FSC#COOELAK@1.1001:ApprovedBy">
    <vt:lpwstr/>
  </property>
  <property fmtid="{D5CDD505-2E9C-101B-9397-08002B2CF9AE}" pid="29" name="FSC#COOELAK@1.1001:ApprovedAt">
    <vt:lpwstr/>
  </property>
  <property fmtid="{D5CDD505-2E9C-101B-9397-08002B2CF9AE}" pid="30" name="FSC#COOELAK@1.1001:Department">
    <vt:lpwstr>lfkdo-gg2 (GG2 - Ausbildung und KHD)</vt:lpwstr>
  </property>
  <property fmtid="{D5CDD505-2E9C-101B-9397-08002B2CF9AE}" pid="31" name="FSC#COOELAK@1.1001:CreatedAt">
    <vt:lpwstr>31.08.2021</vt:lpwstr>
  </property>
  <property fmtid="{D5CDD505-2E9C-101B-9397-08002B2CF9AE}" pid="32" name="FSC#COOELAK@1.1001:OU">
    <vt:lpwstr>lfkdo-gg2 (GG2 - Ausbildung und KHD)</vt:lpwstr>
  </property>
  <property fmtid="{D5CDD505-2E9C-101B-9397-08002B2CF9AE}" pid="33" name="FSC#COOELAK@1.1001:Priority">
    <vt:lpwstr> ()</vt:lpwstr>
  </property>
  <property fmtid="{D5CDD505-2E9C-101B-9397-08002B2CF9AE}" pid="34" name="FSC#COOELAK@1.1001:ObjBarCode">
    <vt:lpwstr>*COO.2278.1000.3.268227*</vt:lpwstr>
  </property>
  <property fmtid="{D5CDD505-2E9C-101B-9397-08002B2CF9AE}" pid="35" name="FSC#COOELAK@1.1001:RefBarCode">
    <vt:lpwstr>*COO.2278.1000.2.268227*</vt:lpwstr>
  </property>
  <property fmtid="{D5CDD505-2E9C-101B-9397-08002B2CF9AE}" pid="36" name="FSC#COOELAK@1.1001:FileRefBarCode">
    <vt:lpwstr>**</vt:lpwstr>
  </property>
  <property fmtid="{D5CDD505-2E9C-101B-9397-08002B2CF9AE}" pid="37" name="FSC#COOELAK@1.1001:ExternalRef">
    <vt:lpwstr/>
  </property>
  <property fmtid="{D5CDD505-2E9C-101B-9397-08002B2CF9AE}" pid="38" name="FSC#COOELAK@1.1001:IncomingNumber">
    <vt:lpwstr/>
  </property>
  <property fmtid="{D5CDD505-2E9C-101B-9397-08002B2CF9AE}" pid="39" name="FSC#COOELAK@1.1001:IncomingSubject">
    <vt:lpwstr/>
  </property>
  <property fmtid="{D5CDD505-2E9C-101B-9397-08002B2CF9AE}" pid="40" name="FSC#COOELAK@1.1001:ProcessResponsible">
    <vt:lpwstr/>
  </property>
  <property fmtid="{D5CDD505-2E9C-101B-9397-08002B2CF9AE}" pid="41" name="FSC#COOELAK@1.1001:ProcessResponsiblePhone">
    <vt:lpwstr/>
  </property>
  <property fmtid="{D5CDD505-2E9C-101B-9397-08002B2CF9AE}" pid="42" name="FSC#COOELAK@1.1001:ProcessResponsibleMail">
    <vt:lpwstr/>
  </property>
  <property fmtid="{D5CDD505-2E9C-101B-9397-08002B2CF9AE}" pid="43" name="FSC#COOELAK@1.1001:ProcessResponsibleFax">
    <vt:lpwstr/>
  </property>
  <property fmtid="{D5CDD505-2E9C-101B-9397-08002B2CF9AE}" pid="44" name="FSC#COOELAK@1.1001:ApproverFirstName">
    <vt:lpwstr/>
  </property>
  <property fmtid="{D5CDD505-2E9C-101B-9397-08002B2CF9AE}" pid="45" name="FSC#COOELAK@1.1001:ApproverSurName">
    <vt:lpwstr/>
  </property>
  <property fmtid="{D5CDD505-2E9C-101B-9397-08002B2CF9AE}" pid="46" name="FSC#COOELAK@1.1001:ApproverTitle">
    <vt:lpwstr/>
  </property>
  <property fmtid="{D5CDD505-2E9C-101B-9397-08002B2CF9AE}" pid="47" name="FSC#COOELAK@1.1001:ExternalDate">
    <vt:lpwstr/>
  </property>
  <property fmtid="{D5CDD505-2E9C-101B-9397-08002B2CF9AE}" pid="48" name="FSC#COOELAK@1.1001:SettlementApprovedAt">
    <vt:lpwstr/>
  </property>
  <property fmtid="{D5CDD505-2E9C-101B-9397-08002B2CF9AE}" pid="49" name="FSC#COOELAK@1.1001:BaseNumber">
    <vt:lpwstr/>
  </property>
  <property fmtid="{D5CDD505-2E9C-101B-9397-08002B2CF9AE}" pid="50" name="FSC#COOELAK@1.1001:CurrentUserRolePos">
    <vt:lpwstr>Kanzlist/in</vt:lpwstr>
  </property>
  <property fmtid="{D5CDD505-2E9C-101B-9397-08002B2CF9AE}" pid="51" name="FSC#COOELAK@1.1001:CurrentUserEmail">
    <vt:lpwstr>magdalena.draxler@feuerwehr.gv.at</vt:lpwstr>
  </property>
  <property fmtid="{D5CDD505-2E9C-101B-9397-08002B2CF9AE}" pid="52" name="FSC#ELAKGOV@1.1001:PersonalSubjGender">
    <vt:lpwstr/>
  </property>
  <property fmtid="{D5CDD505-2E9C-101B-9397-08002B2CF9AE}" pid="53" name="FSC#ELAKGOV@1.1001:PersonalSubjFirstName">
    <vt:lpwstr/>
  </property>
  <property fmtid="{D5CDD505-2E9C-101B-9397-08002B2CF9AE}" pid="54" name="FSC#ELAKGOV@1.1001:PersonalSubjSurName">
    <vt:lpwstr/>
  </property>
  <property fmtid="{D5CDD505-2E9C-101B-9397-08002B2CF9AE}" pid="55" name="FSC#ELAKGOV@1.1001:PersonalSubjSalutation">
    <vt:lpwstr/>
  </property>
  <property fmtid="{D5CDD505-2E9C-101B-9397-08002B2CF9AE}" pid="56" name="FSC#ELAKGOV@1.1001:PersonalSubjAddress">
    <vt:lpwstr/>
  </property>
  <property fmtid="{D5CDD505-2E9C-101B-9397-08002B2CF9AE}" pid="57" name="FSC#ATSTATECFG@1.1001:Office">
    <vt:lpwstr/>
  </property>
  <property fmtid="{D5CDD505-2E9C-101B-9397-08002B2CF9AE}" pid="58" name="FSC#ATSTATECFG@1.1001:Agent">
    <vt:lpwstr>Ing.  Magdalena Draxler</vt:lpwstr>
  </property>
  <property fmtid="{D5CDD505-2E9C-101B-9397-08002B2CF9AE}" pid="59" name="FSC#ATSTATECFG@1.1001:AgentPhone">
    <vt:lpwstr>+43 (2272) 9005 - 16670</vt:lpwstr>
  </property>
  <property fmtid="{D5CDD505-2E9C-101B-9397-08002B2CF9AE}" pid="60" name="FSC#ATSTATECFG@1.1001:DepartmentFax">
    <vt:lpwstr>+43 (2272) 9005-13135</vt:lpwstr>
  </property>
  <property fmtid="{D5CDD505-2E9C-101B-9397-08002B2CF9AE}" pid="61" name="FSC#ATSTATECFG@1.1001:DepartmentEmail">
    <vt:lpwstr>noelfv@feuerwehr.gv.at</vt:lpwstr>
  </property>
  <property fmtid="{D5CDD505-2E9C-101B-9397-08002B2CF9AE}" pid="62" name="FSC#ATSTATECFG@1.1001:SubfileDate">
    <vt:lpwstr>31.08.2021</vt:lpwstr>
  </property>
  <property fmtid="{D5CDD505-2E9C-101B-9397-08002B2CF9AE}" pid="63" name="FSC#ATSTATECFG@1.1001:SubfileSubject">
    <vt:lpwstr/>
  </property>
  <property fmtid="{D5CDD505-2E9C-101B-9397-08002B2CF9AE}" pid="64" name="FSC#ATSTATECFG@1.1001:DepartmentZipCode">
    <vt:lpwstr>3430</vt:lpwstr>
  </property>
  <property fmtid="{D5CDD505-2E9C-101B-9397-08002B2CF9AE}" pid="65" name="FSC#ATSTATECFG@1.1001:DepartmentCountry">
    <vt:lpwstr/>
  </property>
  <property fmtid="{D5CDD505-2E9C-101B-9397-08002B2CF9AE}" pid="66" name="FSC#ATSTATECFG@1.1001:DepartmentCity">
    <vt:lpwstr>Tulln</vt:lpwstr>
  </property>
  <property fmtid="{D5CDD505-2E9C-101B-9397-08002B2CF9AE}" pid="67" name="FSC#ATSTATECFG@1.1001:DepartmentStreet">
    <vt:lpwstr>Langenlebarner Straße</vt:lpwstr>
  </property>
  <property fmtid="{D5CDD505-2E9C-101B-9397-08002B2CF9AE}" pid="68" name="FSC#ATSTATECFG@1.1001:DepartmentDVR">
    <vt:lpwstr/>
  </property>
  <property fmtid="{D5CDD505-2E9C-101B-9397-08002B2CF9AE}" pid="69" name="FSC#ATSTATECFG@1.1001:DepartmentUID">
    <vt:lpwstr/>
  </property>
  <property fmtid="{D5CDD505-2E9C-101B-9397-08002B2CF9AE}" pid="70" name="FSC#ATSTATECFG@1.1001:SubfileReference">
    <vt:lpwstr/>
  </property>
  <property fmtid="{D5CDD505-2E9C-101B-9397-08002B2CF9AE}" pid="71" name="FSC#ATSTATECFG@1.1001:Clause">
    <vt:lpwstr/>
  </property>
  <property fmtid="{D5CDD505-2E9C-101B-9397-08002B2CF9AE}" pid="72" name="FSC#ATSTATECFG@1.1001:ApprovedSignature">
    <vt:lpwstr/>
  </property>
  <property fmtid="{D5CDD505-2E9C-101B-9397-08002B2CF9AE}" pid="73" name="FSC#ATSTATECFG@1.1001:BankAccount">
    <vt:lpwstr/>
  </property>
  <property fmtid="{D5CDD505-2E9C-101B-9397-08002B2CF9AE}" pid="74" name="FSC#ATSTATECFG@1.1001:BankAccountOwner">
    <vt:lpwstr/>
  </property>
  <property fmtid="{D5CDD505-2E9C-101B-9397-08002B2CF9AE}" pid="75" name="FSC#ATSTATECFG@1.1001:BankInstitute">
    <vt:lpwstr/>
  </property>
  <property fmtid="{D5CDD505-2E9C-101B-9397-08002B2CF9AE}" pid="76" name="FSC#ATSTATECFG@1.1001:BankAccountID">
    <vt:lpwstr/>
  </property>
  <property fmtid="{D5CDD505-2E9C-101B-9397-08002B2CF9AE}" pid="77" name="FSC#ATSTATECFG@1.1001:BankAccountIBAN">
    <vt:lpwstr/>
  </property>
  <property fmtid="{D5CDD505-2E9C-101B-9397-08002B2CF9AE}" pid="78" name="FSC#ATSTATECFG@1.1001:BankAccountBIC">
    <vt:lpwstr/>
  </property>
  <property fmtid="{D5CDD505-2E9C-101B-9397-08002B2CF9AE}" pid="79" name="FSC#ATSTATECFG@1.1001:BankName">
    <vt:lpwstr/>
  </property>
  <property fmtid="{D5CDD505-2E9C-101B-9397-08002B2CF9AE}" pid="80" name="FSC#COOELAK@1.1001:ObjectAddressees">
    <vt:lpwstr/>
  </property>
  <property fmtid="{D5CDD505-2E9C-101B-9397-08002B2CF9AE}" pid="81" name="FSC#COOELAK@1.1001:replyreference">
    <vt:lpwstr/>
  </property>
  <property fmtid="{D5CDD505-2E9C-101B-9397-08002B2CF9AE}" pid="82" name="FSC#ATPRECONFIG@1.1001:ChargePreview">
    <vt:lpwstr/>
  </property>
  <property fmtid="{D5CDD505-2E9C-101B-9397-08002B2CF9AE}" pid="83" name="FSC#ATSTATECFG@1.1001:ExternalFile">
    <vt:lpwstr>Bezug: </vt:lpwstr>
  </property>
  <property fmtid="{D5CDD505-2E9C-101B-9397-08002B2CF9AE}" pid="84" name="FSC#COOSYSTEM@1.1:Container">
    <vt:lpwstr>COO.2278.1000.3.268227</vt:lpwstr>
  </property>
  <property fmtid="{D5CDD505-2E9C-101B-9397-08002B2CF9AE}" pid="85" name="FSC#FSCFOLIO@1.1001:docpropproject">
    <vt:lpwstr/>
  </property>
</Properties>
</file>